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7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4.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3.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728" r:id="rId3"/>
    <p:sldMasterId id="2147483729" r:id="rId4"/>
    <p:sldMasterId id="2147483730" r:id="rId5"/>
    <p:sldMasterId id="2147483731" r:id="rId6"/>
    <p:sldMasterId id="2147483732" r:id="rId7"/>
    <p:sldMasterId id="2147483733" r:id="rId8"/>
    <p:sldMasterId id="2147483734" r:id="rId9"/>
    <p:sldMasterId id="2147483735" r:id="rId10"/>
    <p:sldMasterId id="2147483736" r:id="rId11"/>
    <p:sldMasterId id="2147483737" r:id="rId12"/>
    <p:sldMasterId id="2147483738" r:id="rId13"/>
    <p:sldMasterId id="2147483739" r:id="rId14"/>
    <p:sldMasterId id="2147483740" r:id="rId15"/>
    <p:sldMasterId id="2147483741" r:id="rId16"/>
    <p:sldMasterId id="2147483742" r:id="rId17"/>
    <p:sldMasterId id="2147483743" r:id="rId18"/>
  </p:sldMasterIdLst>
  <p:notesMasterIdLst>
    <p:notesMasterId r:id="rId19"/>
  </p:notesMasterIdLst>
  <p:sldIdLst>
    <p:sldId id="256" r:id="rId20"/>
    <p:sldId id="257" r:id="rId21"/>
    <p:sldId id="258" r:id="rId22"/>
    <p:sldId id="259" r:id="rId23"/>
    <p:sldId id="260" r:id="rId24"/>
    <p:sldId id="261" r:id="rId25"/>
    <p:sldId id="262" r:id="rId26"/>
    <p:sldId id="263" r:id="rId27"/>
    <p:sldId id="264" r:id="rId28"/>
    <p:sldId id="265" r:id="rId29"/>
    <p:sldId id="266" r:id="rId30"/>
    <p:sldId id="267" r:id="rId31"/>
    <p:sldId id="268" r:id="rId32"/>
    <p:sldId id="269" r:id="rId33"/>
    <p:sldId id="270" r:id="rId34"/>
    <p:sldId id="271" r:id="rId35"/>
    <p:sldId id="272" r:id="rId36"/>
    <p:sldId id="273" r:id="rId37"/>
    <p:sldId id="274" r:id="rId38"/>
    <p:sldId id="275" r:id="rId39"/>
    <p:sldId id="276" r:id="rId40"/>
    <p:sldId id="277" r:id="rId41"/>
    <p:sldId id="278" r:id="rId42"/>
    <p:sldId id="279" r:id="rId43"/>
    <p:sldId id="280" r:id="rId44"/>
    <p:sldId id="281" r:id="rId45"/>
    <p:sldId id="282" r:id="rId46"/>
    <p:sldId id="283" r:id="rId47"/>
    <p:sldId id="284" r:id="rId48"/>
    <p:sldId id="285" r:id="rId49"/>
    <p:sldId id="286" r:id="rId50"/>
    <p:sldId id="287" r:id="rId51"/>
    <p:sldId id="288" r:id="rId52"/>
    <p:sldId id="289" r:id="rId53"/>
    <p:sldId id="290" r:id="rId54"/>
    <p:sldId id="291" r:id="rId55"/>
    <p:sldId id="292" r:id="rId56"/>
    <p:sldId id="293" r:id="rId57"/>
    <p:sldId id="294" r:id="rId58"/>
    <p:sldId id="295" r:id="rId59"/>
    <p:sldId id="296" r:id="rId60"/>
    <p:sldId id="297" r:id="rId61"/>
    <p:sldId id="298" r:id="rId62"/>
    <p:sldId id="299" r:id="rId63"/>
    <p:sldId id="300" r:id="rId64"/>
    <p:sldId id="301" r:id="rId65"/>
    <p:sldId id="302" r:id="rId66"/>
    <p:sldId id="303" r:id="rId67"/>
    <p:sldId id="304" r:id="rId68"/>
    <p:sldId id="305" r:id="rId69"/>
    <p:sldId id="306" r:id="rId70"/>
    <p:sldId id="307" r:id="rId71"/>
    <p:sldId id="308" r:id="rId72"/>
    <p:sldId id="309" r:id="rId73"/>
    <p:sldId id="310" r:id="rId74"/>
    <p:sldId id="311" r:id="rId75"/>
    <p:sldId id="312" r:id="rId76"/>
    <p:sldId id="313" r:id="rId77"/>
    <p:sldId id="314" r:id="rId78"/>
    <p:sldId id="315" r:id="rId79"/>
    <p:sldId id="316" r:id="rId80"/>
    <p:sldId id="317" r:id="rId81"/>
    <p:sldId id="318" r:id="rId82"/>
    <p:sldId id="319" r:id="rId83"/>
    <p:sldId id="320" r:id="rId84"/>
    <p:sldId id="321" r:id="rId85"/>
    <p:sldId id="322" r:id="rId86"/>
    <p:sldId id="323" r:id="rId87"/>
    <p:sldId id="324" r:id="rId88"/>
    <p:sldId id="325" r:id="rId89"/>
    <p:sldId id="326" r:id="rId90"/>
    <p:sldId id="327" r:id="rId91"/>
    <p:sldId id="328" r:id="rId92"/>
    <p:sldId id="329" r:id="rId93"/>
    <p:sldId id="330" r:id="rId94"/>
    <p:sldId id="331" r:id="rId95"/>
    <p:sldId id="332" r:id="rId96"/>
    <p:sldId id="333" r:id="rId97"/>
    <p:sldId id="334" r:id="rId98"/>
    <p:sldId id="335" r:id="rId99"/>
    <p:sldId id="336" r:id="rId100"/>
    <p:sldId id="337" r:id="rId101"/>
    <p:sldId id="338" r:id="rId102"/>
    <p:sldId id="339" r:id="rId103"/>
    <p:sldId id="340" r:id="rId104"/>
    <p:sldId id="341" r:id="rId105"/>
    <p:sldId id="342" r:id="rId106"/>
    <p:sldId id="343" r:id="rId107"/>
    <p:sldId id="344" r:id="rId108"/>
    <p:sldId id="345" r:id="rId109"/>
    <p:sldId id="346" r:id="rId110"/>
    <p:sldId id="347" r:id="rId111"/>
    <p:sldId id="348" r:id="rId112"/>
    <p:sldId id="349" r:id="rId113"/>
    <p:sldId id="350" r:id="rId114"/>
    <p:sldId id="351" r:id="rId115"/>
    <p:sldId id="352" r:id="rId116"/>
    <p:sldId id="353" r:id="rId117"/>
    <p:sldId id="354" r:id="rId118"/>
    <p:sldId id="355" r:id="rId119"/>
    <p:sldId id="356" r:id="rId120"/>
    <p:sldId id="357" r:id="rId121"/>
    <p:sldId id="358" r:id="rId122"/>
    <p:sldId id="359" r:id="rId123"/>
    <p:sldId id="360" r:id="rId124"/>
    <p:sldId id="361" r:id="rId125"/>
    <p:sldId id="362" r:id="rId126"/>
    <p:sldId id="363" r:id="rId127"/>
    <p:sldId id="364" r:id="rId128"/>
    <p:sldId id="365" r:id="rId129"/>
    <p:sldId id="366" r:id="rId130"/>
    <p:sldId id="367" r:id="rId131"/>
    <p:sldId id="368" r:id="rId132"/>
    <p:sldId id="369" r:id="rId133"/>
    <p:sldId id="370" r:id="rId134"/>
    <p:sldId id="371" r:id="rId135"/>
    <p:sldId id="372" r:id="rId136"/>
    <p:sldId id="373" r:id="rId137"/>
    <p:sldId id="374" r:id="rId138"/>
    <p:sldId id="375" r:id="rId139"/>
    <p:sldId id="376" r:id="rId140"/>
    <p:sldId id="377" r:id="rId141"/>
    <p:sldId id="378" r:id="rId142"/>
  </p:sldIdLst>
  <p:sldSz cy="6858000" cx="9144000"/>
  <p:notesSz cx="6858000" cy="9144000"/>
  <p:embeddedFontLst>
    <p:embeddedFont>
      <p:font typeface="Open Sans SemiBold"/>
      <p:regular r:id="rId143"/>
      <p:bold r:id="rId144"/>
      <p:italic r:id="rId145"/>
      <p:boldItalic r:id="rId146"/>
    </p:embeddedFont>
    <p:embeddedFont>
      <p:font typeface="Open Sans ExtraBold"/>
      <p:bold r:id="rId147"/>
      <p:boldItalic r:id="rId148"/>
    </p:embeddedFont>
    <p:embeddedFont>
      <p:font typeface="Helvetica Neue Light"/>
      <p:regular r:id="rId149"/>
      <p:bold r:id="rId150"/>
      <p:italic r:id="rId151"/>
      <p:boldItalic r:id="rId152"/>
    </p:embeddedFont>
    <p:embeddedFont>
      <p:font typeface="Open Sans"/>
      <p:regular r:id="rId153"/>
      <p:bold r:id="rId154"/>
      <p:italic r:id="rId155"/>
      <p:boldItalic r:id="rId15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21.xml"/><Relationship Id="rId42" Type="http://schemas.openxmlformats.org/officeDocument/2006/relationships/slide" Target="slides/slide23.xml"/><Relationship Id="rId41" Type="http://schemas.openxmlformats.org/officeDocument/2006/relationships/slide" Target="slides/slide22.xml"/><Relationship Id="rId44" Type="http://schemas.openxmlformats.org/officeDocument/2006/relationships/slide" Target="slides/slide25.xml"/><Relationship Id="rId43" Type="http://schemas.openxmlformats.org/officeDocument/2006/relationships/slide" Target="slides/slide24.xml"/><Relationship Id="rId46" Type="http://schemas.openxmlformats.org/officeDocument/2006/relationships/slide" Target="slides/slide27.xml"/><Relationship Id="rId45" Type="http://schemas.openxmlformats.org/officeDocument/2006/relationships/slide" Target="slides/slide26.xml"/><Relationship Id="rId107" Type="http://schemas.openxmlformats.org/officeDocument/2006/relationships/slide" Target="slides/slide88.xml"/><Relationship Id="rId106" Type="http://schemas.openxmlformats.org/officeDocument/2006/relationships/slide" Target="slides/slide87.xml"/><Relationship Id="rId105" Type="http://schemas.openxmlformats.org/officeDocument/2006/relationships/slide" Target="slides/slide86.xml"/><Relationship Id="rId104" Type="http://schemas.openxmlformats.org/officeDocument/2006/relationships/slide" Target="slides/slide85.xml"/><Relationship Id="rId109" Type="http://schemas.openxmlformats.org/officeDocument/2006/relationships/slide" Target="slides/slide90.xml"/><Relationship Id="rId108" Type="http://schemas.openxmlformats.org/officeDocument/2006/relationships/slide" Target="slides/slide89.xml"/><Relationship Id="rId48" Type="http://schemas.openxmlformats.org/officeDocument/2006/relationships/slide" Target="slides/slide29.xml"/><Relationship Id="rId47" Type="http://schemas.openxmlformats.org/officeDocument/2006/relationships/slide" Target="slides/slide28.xml"/><Relationship Id="rId49" Type="http://schemas.openxmlformats.org/officeDocument/2006/relationships/slide" Target="slides/slide30.xml"/><Relationship Id="rId103" Type="http://schemas.openxmlformats.org/officeDocument/2006/relationships/slide" Target="slides/slide84.xml"/><Relationship Id="rId102" Type="http://schemas.openxmlformats.org/officeDocument/2006/relationships/slide" Target="slides/slide83.xml"/><Relationship Id="rId101" Type="http://schemas.openxmlformats.org/officeDocument/2006/relationships/slide" Target="slides/slide82.xml"/><Relationship Id="rId100" Type="http://schemas.openxmlformats.org/officeDocument/2006/relationships/slide" Target="slides/slide81.xml"/><Relationship Id="rId31" Type="http://schemas.openxmlformats.org/officeDocument/2006/relationships/slide" Target="slides/slide12.xml"/><Relationship Id="rId30" Type="http://schemas.openxmlformats.org/officeDocument/2006/relationships/slide" Target="slides/slide11.xml"/><Relationship Id="rId33" Type="http://schemas.openxmlformats.org/officeDocument/2006/relationships/slide" Target="slides/slide14.xml"/><Relationship Id="rId32" Type="http://schemas.openxmlformats.org/officeDocument/2006/relationships/slide" Target="slides/slide13.xml"/><Relationship Id="rId35" Type="http://schemas.openxmlformats.org/officeDocument/2006/relationships/slide" Target="slides/slide16.xml"/><Relationship Id="rId34" Type="http://schemas.openxmlformats.org/officeDocument/2006/relationships/slide" Target="slides/slide15.xml"/><Relationship Id="rId37" Type="http://schemas.openxmlformats.org/officeDocument/2006/relationships/slide" Target="slides/slide18.xml"/><Relationship Id="rId36" Type="http://schemas.openxmlformats.org/officeDocument/2006/relationships/slide" Target="slides/slide17.xml"/><Relationship Id="rId39" Type="http://schemas.openxmlformats.org/officeDocument/2006/relationships/slide" Target="slides/slide20.xml"/><Relationship Id="rId38" Type="http://schemas.openxmlformats.org/officeDocument/2006/relationships/slide" Target="slides/slide19.xml"/><Relationship Id="rId20" Type="http://schemas.openxmlformats.org/officeDocument/2006/relationships/slide" Target="slides/slide1.xml"/><Relationship Id="rId22" Type="http://schemas.openxmlformats.org/officeDocument/2006/relationships/slide" Target="slides/slide3.xml"/><Relationship Id="rId21" Type="http://schemas.openxmlformats.org/officeDocument/2006/relationships/slide" Target="slides/slide2.xml"/><Relationship Id="rId24" Type="http://schemas.openxmlformats.org/officeDocument/2006/relationships/slide" Target="slides/slide5.xml"/><Relationship Id="rId23" Type="http://schemas.openxmlformats.org/officeDocument/2006/relationships/slide" Target="slides/slide4.xml"/><Relationship Id="rId129" Type="http://schemas.openxmlformats.org/officeDocument/2006/relationships/slide" Target="slides/slide110.xml"/><Relationship Id="rId128" Type="http://schemas.openxmlformats.org/officeDocument/2006/relationships/slide" Target="slides/slide109.xml"/><Relationship Id="rId127" Type="http://schemas.openxmlformats.org/officeDocument/2006/relationships/slide" Target="slides/slide108.xml"/><Relationship Id="rId126" Type="http://schemas.openxmlformats.org/officeDocument/2006/relationships/slide" Target="slides/slide107.xml"/><Relationship Id="rId26" Type="http://schemas.openxmlformats.org/officeDocument/2006/relationships/slide" Target="slides/slide7.xml"/><Relationship Id="rId121" Type="http://schemas.openxmlformats.org/officeDocument/2006/relationships/slide" Target="slides/slide102.xml"/><Relationship Id="rId25" Type="http://schemas.openxmlformats.org/officeDocument/2006/relationships/slide" Target="slides/slide6.xml"/><Relationship Id="rId120" Type="http://schemas.openxmlformats.org/officeDocument/2006/relationships/slide" Target="slides/slide101.xml"/><Relationship Id="rId28" Type="http://schemas.openxmlformats.org/officeDocument/2006/relationships/slide" Target="slides/slide9.xml"/><Relationship Id="rId27" Type="http://schemas.openxmlformats.org/officeDocument/2006/relationships/slide" Target="slides/slide8.xml"/><Relationship Id="rId125" Type="http://schemas.openxmlformats.org/officeDocument/2006/relationships/slide" Target="slides/slide106.xml"/><Relationship Id="rId29" Type="http://schemas.openxmlformats.org/officeDocument/2006/relationships/slide" Target="slides/slide10.xml"/><Relationship Id="rId124" Type="http://schemas.openxmlformats.org/officeDocument/2006/relationships/slide" Target="slides/slide105.xml"/><Relationship Id="rId123" Type="http://schemas.openxmlformats.org/officeDocument/2006/relationships/slide" Target="slides/slide104.xml"/><Relationship Id="rId122" Type="http://schemas.openxmlformats.org/officeDocument/2006/relationships/slide" Target="slides/slide103.xml"/><Relationship Id="rId95" Type="http://schemas.openxmlformats.org/officeDocument/2006/relationships/slide" Target="slides/slide76.xml"/><Relationship Id="rId94" Type="http://schemas.openxmlformats.org/officeDocument/2006/relationships/slide" Target="slides/slide75.xml"/><Relationship Id="rId97" Type="http://schemas.openxmlformats.org/officeDocument/2006/relationships/slide" Target="slides/slide78.xml"/><Relationship Id="rId96" Type="http://schemas.openxmlformats.org/officeDocument/2006/relationships/slide" Target="slides/slide77.xml"/><Relationship Id="rId11" Type="http://schemas.openxmlformats.org/officeDocument/2006/relationships/slideMaster" Target="slideMasters/slideMaster9.xml"/><Relationship Id="rId99" Type="http://schemas.openxmlformats.org/officeDocument/2006/relationships/slide" Target="slides/slide80.xml"/><Relationship Id="rId10" Type="http://schemas.openxmlformats.org/officeDocument/2006/relationships/slideMaster" Target="slideMasters/slideMaster8.xml"/><Relationship Id="rId98" Type="http://schemas.openxmlformats.org/officeDocument/2006/relationships/slide" Target="slides/slide79.xml"/><Relationship Id="rId13" Type="http://schemas.openxmlformats.org/officeDocument/2006/relationships/slideMaster" Target="slideMasters/slideMaster11.xml"/><Relationship Id="rId12" Type="http://schemas.openxmlformats.org/officeDocument/2006/relationships/slideMaster" Target="slideMasters/slideMaster10.xml"/><Relationship Id="rId91" Type="http://schemas.openxmlformats.org/officeDocument/2006/relationships/slide" Target="slides/slide72.xml"/><Relationship Id="rId90" Type="http://schemas.openxmlformats.org/officeDocument/2006/relationships/slide" Target="slides/slide71.xml"/><Relationship Id="rId93" Type="http://schemas.openxmlformats.org/officeDocument/2006/relationships/slide" Target="slides/slide74.xml"/><Relationship Id="rId92" Type="http://schemas.openxmlformats.org/officeDocument/2006/relationships/slide" Target="slides/slide73.xml"/><Relationship Id="rId118" Type="http://schemas.openxmlformats.org/officeDocument/2006/relationships/slide" Target="slides/slide99.xml"/><Relationship Id="rId117" Type="http://schemas.openxmlformats.org/officeDocument/2006/relationships/slide" Target="slides/slide98.xml"/><Relationship Id="rId116" Type="http://schemas.openxmlformats.org/officeDocument/2006/relationships/slide" Target="slides/slide97.xml"/><Relationship Id="rId115" Type="http://schemas.openxmlformats.org/officeDocument/2006/relationships/slide" Target="slides/slide96.xml"/><Relationship Id="rId119" Type="http://schemas.openxmlformats.org/officeDocument/2006/relationships/slide" Target="slides/slide100.xml"/><Relationship Id="rId15" Type="http://schemas.openxmlformats.org/officeDocument/2006/relationships/slideMaster" Target="slideMasters/slideMaster13.xml"/><Relationship Id="rId110" Type="http://schemas.openxmlformats.org/officeDocument/2006/relationships/slide" Target="slides/slide91.xml"/><Relationship Id="rId14" Type="http://schemas.openxmlformats.org/officeDocument/2006/relationships/slideMaster" Target="slideMasters/slideMaster12.xml"/><Relationship Id="rId17" Type="http://schemas.openxmlformats.org/officeDocument/2006/relationships/slideMaster" Target="slideMasters/slideMaster15.xml"/><Relationship Id="rId16" Type="http://schemas.openxmlformats.org/officeDocument/2006/relationships/slideMaster" Target="slideMasters/slideMaster14.xml"/><Relationship Id="rId19" Type="http://schemas.openxmlformats.org/officeDocument/2006/relationships/notesMaster" Target="notesMasters/notesMaster1.xml"/><Relationship Id="rId114" Type="http://schemas.openxmlformats.org/officeDocument/2006/relationships/slide" Target="slides/slide95.xml"/><Relationship Id="rId18" Type="http://schemas.openxmlformats.org/officeDocument/2006/relationships/slideMaster" Target="slideMasters/slideMaster16.xml"/><Relationship Id="rId113" Type="http://schemas.openxmlformats.org/officeDocument/2006/relationships/slide" Target="slides/slide94.xml"/><Relationship Id="rId112" Type="http://schemas.openxmlformats.org/officeDocument/2006/relationships/slide" Target="slides/slide93.xml"/><Relationship Id="rId111" Type="http://schemas.openxmlformats.org/officeDocument/2006/relationships/slide" Target="slides/slide92.xml"/><Relationship Id="rId84" Type="http://schemas.openxmlformats.org/officeDocument/2006/relationships/slide" Target="slides/slide65.xml"/><Relationship Id="rId83" Type="http://schemas.openxmlformats.org/officeDocument/2006/relationships/slide" Target="slides/slide64.xml"/><Relationship Id="rId86" Type="http://schemas.openxmlformats.org/officeDocument/2006/relationships/slide" Target="slides/slide67.xml"/><Relationship Id="rId85" Type="http://schemas.openxmlformats.org/officeDocument/2006/relationships/slide" Target="slides/slide66.xml"/><Relationship Id="rId88" Type="http://schemas.openxmlformats.org/officeDocument/2006/relationships/slide" Target="slides/slide69.xml"/><Relationship Id="rId150" Type="http://schemas.openxmlformats.org/officeDocument/2006/relationships/font" Target="fonts/HelveticaNeueLight-bold.fntdata"/><Relationship Id="rId87" Type="http://schemas.openxmlformats.org/officeDocument/2006/relationships/slide" Target="slides/slide68.xml"/><Relationship Id="rId89" Type="http://schemas.openxmlformats.org/officeDocument/2006/relationships/slide" Target="slides/slide70.xml"/><Relationship Id="rId80" Type="http://schemas.openxmlformats.org/officeDocument/2006/relationships/slide" Target="slides/slide61.xml"/><Relationship Id="rId82" Type="http://schemas.openxmlformats.org/officeDocument/2006/relationships/slide" Target="slides/slide63.xml"/><Relationship Id="rId81" Type="http://schemas.openxmlformats.org/officeDocument/2006/relationships/slide" Target="slides/slide62.xml"/><Relationship Id="rId1" Type="http://schemas.openxmlformats.org/officeDocument/2006/relationships/theme" Target="theme/theme13.xml"/><Relationship Id="rId2" Type="http://schemas.openxmlformats.org/officeDocument/2006/relationships/presProps" Target="presProps.xml"/><Relationship Id="rId3" Type="http://schemas.openxmlformats.org/officeDocument/2006/relationships/slideMaster" Target="slideMasters/slideMaster1.xml"/><Relationship Id="rId149" Type="http://schemas.openxmlformats.org/officeDocument/2006/relationships/font" Target="fonts/HelveticaNeueLight-regular.fntdata"/><Relationship Id="rId4" Type="http://schemas.openxmlformats.org/officeDocument/2006/relationships/slideMaster" Target="slideMasters/slideMaster2.xml"/><Relationship Id="rId148" Type="http://schemas.openxmlformats.org/officeDocument/2006/relationships/font" Target="fonts/OpenSansExtraBold-boldItalic.fntdata"/><Relationship Id="rId9" Type="http://schemas.openxmlformats.org/officeDocument/2006/relationships/slideMaster" Target="slideMasters/slideMaster7.xml"/><Relationship Id="rId143" Type="http://schemas.openxmlformats.org/officeDocument/2006/relationships/font" Target="fonts/OpenSansSemiBold-regular.fntdata"/><Relationship Id="rId142" Type="http://schemas.openxmlformats.org/officeDocument/2006/relationships/slide" Target="slides/slide123.xml"/><Relationship Id="rId141" Type="http://schemas.openxmlformats.org/officeDocument/2006/relationships/slide" Target="slides/slide122.xml"/><Relationship Id="rId140" Type="http://schemas.openxmlformats.org/officeDocument/2006/relationships/slide" Target="slides/slide121.xml"/><Relationship Id="rId5" Type="http://schemas.openxmlformats.org/officeDocument/2006/relationships/slideMaster" Target="slideMasters/slideMaster3.xml"/><Relationship Id="rId147" Type="http://schemas.openxmlformats.org/officeDocument/2006/relationships/font" Target="fonts/OpenSansExtraBold-bold.fntdata"/><Relationship Id="rId6" Type="http://schemas.openxmlformats.org/officeDocument/2006/relationships/slideMaster" Target="slideMasters/slideMaster4.xml"/><Relationship Id="rId146" Type="http://schemas.openxmlformats.org/officeDocument/2006/relationships/font" Target="fonts/OpenSansSemiBold-boldItalic.fntdata"/><Relationship Id="rId7" Type="http://schemas.openxmlformats.org/officeDocument/2006/relationships/slideMaster" Target="slideMasters/slideMaster5.xml"/><Relationship Id="rId145" Type="http://schemas.openxmlformats.org/officeDocument/2006/relationships/font" Target="fonts/OpenSansSemiBold-italic.fntdata"/><Relationship Id="rId8" Type="http://schemas.openxmlformats.org/officeDocument/2006/relationships/slideMaster" Target="slideMasters/slideMaster6.xml"/><Relationship Id="rId144" Type="http://schemas.openxmlformats.org/officeDocument/2006/relationships/font" Target="fonts/OpenSansSemiBold-bold.fntdata"/><Relationship Id="rId73" Type="http://schemas.openxmlformats.org/officeDocument/2006/relationships/slide" Target="slides/slide54.xml"/><Relationship Id="rId72" Type="http://schemas.openxmlformats.org/officeDocument/2006/relationships/slide" Target="slides/slide53.xml"/><Relationship Id="rId75" Type="http://schemas.openxmlformats.org/officeDocument/2006/relationships/slide" Target="slides/slide56.xml"/><Relationship Id="rId74" Type="http://schemas.openxmlformats.org/officeDocument/2006/relationships/slide" Target="slides/slide55.xml"/><Relationship Id="rId77" Type="http://schemas.openxmlformats.org/officeDocument/2006/relationships/slide" Target="slides/slide58.xml"/><Relationship Id="rId76" Type="http://schemas.openxmlformats.org/officeDocument/2006/relationships/slide" Target="slides/slide57.xml"/><Relationship Id="rId79" Type="http://schemas.openxmlformats.org/officeDocument/2006/relationships/slide" Target="slides/slide60.xml"/><Relationship Id="rId78" Type="http://schemas.openxmlformats.org/officeDocument/2006/relationships/slide" Target="slides/slide59.xml"/><Relationship Id="rId71" Type="http://schemas.openxmlformats.org/officeDocument/2006/relationships/slide" Target="slides/slide52.xml"/><Relationship Id="rId70" Type="http://schemas.openxmlformats.org/officeDocument/2006/relationships/slide" Target="slides/slide51.xml"/><Relationship Id="rId139" Type="http://schemas.openxmlformats.org/officeDocument/2006/relationships/slide" Target="slides/slide120.xml"/><Relationship Id="rId138" Type="http://schemas.openxmlformats.org/officeDocument/2006/relationships/slide" Target="slides/slide119.xml"/><Relationship Id="rId137" Type="http://schemas.openxmlformats.org/officeDocument/2006/relationships/slide" Target="slides/slide118.xml"/><Relationship Id="rId132" Type="http://schemas.openxmlformats.org/officeDocument/2006/relationships/slide" Target="slides/slide113.xml"/><Relationship Id="rId131" Type="http://schemas.openxmlformats.org/officeDocument/2006/relationships/slide" Target="slides/slide112.xml"/><Relationship Id="rId130" Type="http://schemas.openxmlformats.org/officeDocument/2006/relationships/slide" Target="slides/slide111.xml"/><Relationship Id="rId136" Type="http://schemas.openxmlformats.org/officeDocument/2006/relationships/slide" Target="slides/slide117.xml"/><Relationship Id="rId135" Type="http://schemas.openxmlformats.org/officeDocument/2006/relationships/slide" Target="slides/slide116.xml"/><Relationship Id="rId134" Type="http://schemas.openxmlformats.org/officeDocument/2006/relationships/slide" Target="slides/slide115.xml"/><Relationship Id="rId133" Type="http://schemas.openxmlformats.org/officeDocument/2006/relationships/slide" Target="slides/slide114.xml"/><Relationship Id="rId62" Type="http://schemas.openxmlformats.org/officeDocument/2006/relationships/slide" Target="slides/slide43.xml"/><Relationship Id="rId61" Type="http://schemas.openxmlformats.org/officeDocument/2006/relationships/slide" Target="slides/slide42.xml"/><Relationship Id="rId64" Type="http://schemas.openxmlformats.org/officeDocument/2006/relationships/slide" Target="slides/slide45.xml"/><Relationship Id="rId63" Type="http://schemas.openxmlformats.org/officeDocument/2006/relationships/slide" Target="slides/slide44.xml"/><Relationship Id="rId66" Type="http://schemas.openxmlformats.org/officeDocument/2006/relationships/slide" Target="slides/slide47.xml"/><Relationship Id="rId65" Type="http://schemas.openxmlformats.org/officeDocument/2006/relationships/slide" Target="slides/slide46.xml"/><Relationship Id="rId68" Type="http://schemas.openxmlformats.org/officeDocument/2006/relationships/slide" Target="slides/slide49.xml"/><Relationship Id="rId67" Type="http://schemas.openxmlformats.org/officeDocument/2006/relationships/slide" Target="slides/slide48.xml"/><Relationship Id="rId60" Type="http://schemas.openxmlformats.org/officeDocument/2006/relationships/slide" Target="slides/slide41.xml"/><Relationship Id="rId69" Type="http://schemas.openxmlformats.org/officeDocument/2006/relationships/slide" Target="slides/slide50.xml"/><Relationship Id="rId51" Type="http://schemas.openxmlformats.org/officeDocument/2006/relationships/slide" Target="slides/slide32.xml"/><Relationship Id="rId50" Type="http://schemas.openxmlformats.org/officeDocument/2006/relationships/slide" Target="slides/slide31.xml"/><Relationship Id="rId53" Type="http://schemas.openxmlformats.org/officeDocument/2006/relationships/slide" Target="slides/slide34.xml"/><Relationship Id="rId52" Type="http://schemas.openxmlformats.org/officeDocument/2006/relationships/slide" Target="slides/slide33.xml"/><Relationship Id="rId55" Type="http://schemas.openxmlformats.org/officeDocument/2006/relationships/slide" Target="slides/slide36.xml"/><Relationship Id="rId54" Type="http://schemas.openxmlformats.org/officeDocument/2006/relationships/slide" Target="slides/slide35.xml"/><Relationship Id="rId57" Type="http://schemas.openxmlformats.org/officeDocument/2006/relationships/slide" Target="slides/slide38.xml"/><Relationship Id="rId56" Type="http://schemas.openxmlformats.org/officeDocument/2006/relationships/slide" Target="slides/slide37.xml"/><Relationship Id="rId59" Type="http://schemas.openxmlformats.org/officeDocument/2006/relationships/slide" Target="slides/slide40.xml"/><Relationship Id="rId154" Type="http://schemas.openxmlformats.org/officeDocument/2006/relationships/font" Target="fonts/OpenSans-bold.fntdata"/><Relationship Id="rId58" Type="http://schemas.openxmlformats.org/officeDocument/2006/relationships/slide" Target="slides/slide39.xml"/><Relationship Id="rId153" Type="http://schemas.openxmlformats.org/officeDocument/2006/relationships/font" Target="fonts/OpenSans-regular.fntdata"/><Relationship Id="rId152" Type="http://schemas.openxmlformats.org/officeDocument/2006/relationships/font" Target="fonts/HelveticaNeueLight-boldItalic.fntdata"/><Relationship Id="rId151" Type="http://schemas.openxmlformats.org/officeDocument/2006/relationships/font" Target="fonts/HelveticaNeueLight-italic.fntdata"/><Relationship Id="rId156" Type="http://schemas.openxmlformats.org/officeDocument/2006/relationships/font" Target="fonts/OpenSans-boldItalic.fntdata"/><Relationship Id="rId155" Type="http://schemas.openxmlformats.org/officeDocument/2006/relationships/font" Target="fonts/OpenSans-italic.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1" name="Shape 601"/>
        <p:cNvGrpSpPr/>
        <p:nvPr/>
      </p:nvGrpSpPr>
      <p:grpSpPr>
        <a:xfrm>
          <a:off x="0" y="0"/>
          <a:ext cx="0" cy="0"/>
          <a:chOff x="0" y="0"/>
          <a:chExt cx="0" cy="0"/>
        </a:xfrm>
      </p:grpSpPr>
      <p:sp>
        <p:nvSpPr>
          <p:cNvPr id="602" name="Google Shape;602;g4eb218881d_0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03" name="Google Shape;603;g4eb218881d_0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1" name="Shape 681"/>
        <p:cNvGrpSpPr/>
        <p:nvPr/>
      </p:nvGrpSpPr>
      <p:grpSpPr>
        <a:xfrm>
          <a:off x="0" y="0"/>
          <a:ext cx="0" cy="0"/>
          <a:chOff x="0" y="0"/>
          <a:chExt cx="0" cy="0"/>
        </a:xfrm>
      </p:grpSpPr>
      <p:sp>
        <p:nvSpPr>
          <p:cNvPr id="682" name="Google Shape;682;g4eb218881d_0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83" name="Google Shape;683;g4eb218881d_0_1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7" name="Shape 1437"/>
        <p:cNvGrpSpPr/>
        <p:nvPr/>
      </p:nvGrpSpPr>
      <p:grpSpPr>
        <a:xfrm>
          <a:off x="0" y="0"/>
          <a:ext cx="0" cy="0"/>
          <a:chOff x="0" y="0"/>
          <a:chExt cx="0" cy="0"/>
        </a:xfrm>
      </p:grpSpPr>
      <p:sp>
        <p:nvSpPr>
          <p:cNvPr id="1438" name="Google Shape;1438;g4efe642512_6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g4efe642512_6_2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45" name="Shape 1445"/>
        <p:cNvGrpSpPr/>
        <p:nvPr/>
      </p:nvGrpSpPr>
      <p:grpSpPr>
        <a:xfrm>
          <a:off x="0" y="0"/>
          <a:ext cx="0" cy="0"/>
          <a:chOff x="0" y="0"/>
          <a:chExt cx="0" cy="0"/>
        </a:xfrm>
      </p:grpSpPr>
      <p:sp>
        <p:nvSpPr>
          <p:cNvPr id="1446" name="Google Shape;1446;g4efe642512_6_22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47" name="Google Shape;1447;g4efe642512_6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52" name="Shape 1452"/>
        <p:cNvGrpSpPr/>
        <p:nvPr/>
      </p:nvGrpSpPr>
      <p:grpSpPr>
        <a:xfrm>
          <a:off x="0" y="0"/>
          <a:ext cx="0" cy="0"/>
          <a:chOff x="0" y="0"/>
          <a:chExt cx="0" cy="0"/>
        </a:xfrm>
      </p:grpSpPr>
      <p:sp>
        <p:nvSpPr>
          <p:cNvPr id="1453" name="Google Shape;1453;g4efe642512_6_2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54" name="Google Shape;1454;g4efe642512_6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1" name="Shape 1461"/>
        <p:cNvGrpSpPr/>
        <p:nvPr/>
      </p:nvGrpSpPr>
      <p:grpSpPr>
        <a:xfrm>
          <a:off x="0" y="0"/>
          <a:ext cx="0" cy="0"/>
          <a:chOff x="0" y="0"/>
          <a:chExt cx="0" cy="0"/>
        </a:xfrm>
      </p:grpSpPr>
      <p:sp>
        <p:nvSpPr>
          <p:cNvPr id="1462" name="Google Shape;1462;g4efe642512_6_2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4efe642512_6_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67" name="Shape 1467"/>
        <p:cNvGrpSpPr/>
        <p:nvPr/>
      </p:nvGrpSpPr>
      <p:grpSpPr>
        <a:xfrm>
          <a:off x="0" y="0"/>
          <a:ext cx="0" cy="0"/>
          <a:chOff x="0" y="0"/>
          <a:chExt cx="0" cy="0"/>
        </a:xfrm>
      </p:grpSpPr>
      <p:sp>
        <p:nvSpPr>
          <p:cNvPr id="1468" name="Google Shape;1468;g4efe642512_6_2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69" name="Google Shape;1469;g4efe642512_6_2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76" name="Shape 1476"/>
        <p:cNvGrpSpPr/>
        <p:nvPr/>
      </p:nvGrpSpPr>
      <p:grpSpPr>
        <a:xfrm>
          <a:off x="0" y="0"/>
          <a:ext cx="0" cy="0"/>
          <a:chOff x="0" y="0"/>
          <a:chExt cx="0" cy="0"/>
        </a:xfrm>
      </p:grpSpPr>
      <p:sp>
        <p:nvSpPr>
          <p:cNvPr id="1477" name="Google Shape;1477;g4eb218881d_0_2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78" name="Google Shape;1478;g4eb218881d_0_21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1" name="Shape 1481"/>
        <p:cNvGrpSpPr/>
        <p:nvPr/>
      </p:nvGrpSpPr>
      <p:grpSpPr>
        <a:xfrm>
          <a:off x="0" y="0"/>
          <a:ext cx="0" cy="0"/>
          <a:chOff x="0" y="0"/>
          <a:chExt cx="0" cy="0"/>
        </a:xfrm>
      </p:grpSpPr>
      <p:sp>
        <p:nvSpPr>
          <p:cNvPr id="1482" name="Google Shape;1482;g4eb218881d_0_21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83" name="Google Shape;1483;g4eb218881d_0_214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87" name="Shape 1487"/>
        <p:cNvGrpSpPr/>
        <p:nvPr/>
      </p:nvGrpSpPr>
      <p:grpSpPr>
        <a:xfrm>
          <a:off x="0" y="0"/>
          <a:ext cx="0" cy="0"/>
          <a:chOff x="0" y="0"/>
          <a:chExt cx="0" cy="0"/>
        </a:xfrm>
      </p:grpSpPr>
      <p:sp>
        <p:nvSpPr>
          <p:cNvPr id="1488" name="Google Shape;1488;g4eb218881d_0_21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89" name="Google Shape;1489;g4eb218881d_0_21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4" name="Shape 1494"/>
        <p:cNvGrpSpPr/>
        <p:nvPr/>
      </p:nvGrpSpPr>
      <p:grpSpPr>
        <a:xfrm>
          <a:off x="0" y="0"/>
          <a:ext cx="0" cy="0"/>
          <a:chOff x="0" y="0"/>
          <a:chExt cx="0" cy="0"/>
        </a:xfrm>
      </p:grpSpPr>
      <p:sp>
        <p:nvSpPr>
          <p:cNvPr id="1495" name="Google Shape;1495;g4eb218881d_0_215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96" name="Google Shape;1496;g4eb218881d_0_21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04" name="Shape 1504"/>
        <p:cNvGrpSpPr/>
        <p:nvPr/>
      </p:nvGrpSpPr>
      <p:grpSpPr>
        <a:xfrm>
          <a:off x="0" y="0"/>
          <a:ext cx="0" cy="0"/>
          <a:chOff x="0" y="0"/>
          <a:chExt cx="0" cy="0"/>
        </a:xfrm>
      </p:grpSpPr>
      <p:sp>
        <p:nvSpPr>
          <p:cNvPr id="1505" name="Google Shape;1505;g4eb218881d_0_216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506" name="Google Shape;1506;g4eb218881d_0_21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9" name="Shape 689"/>
        <p:cNvGrpSpPr/>
        <p:nvPr/>
      </p:nvGrpSpPr>
      <p:grpSpPr>
        <a:xfrm>
          <a:off x="0" y="0"/>
          <a:ext cx="0" cy="0"/>
          <a:chOff x="0" y="0"/>
          <a:chExt cx="0" cy="0"/>
        </a:xfrm>
      </p:grpSpPr>
      <p:sp>
        <p:nvSpPr>
          <p:cNvPr id="690" name="Google Shape;690;g4eb218881d_0_1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1" name="Google Shape;691;g4eb218881d_0_14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0" name="Shape 1510"/>
        <p:cNvGrpSpPr/>
        <p:nvPr/>
      </p:nvGrpSpPr>
      <p:grpSpPr>
        <a:xfrm>
          <a:off x="0" y="0"/>
          <a:ext cx="0" cy="0"/>
          <a:chOff x="0" y="0"/>
          <a:chExt cx="0" cy="0"/>
        </a:xfrm>
      </p:grpSpPr>
      <p:sp>
        <p:nvSpPr>
          <p:cNvPr id="1511" name="Google Shape;1511;g4eb218881d_0_2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g4eb218881d_0_21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7" name="Shape 1517"/>
        <p:cNvGrpSpPr/>
        <p:nvPr/>
      </p:nvGrpSpPr>
      <p:grpSpPr>
        <a:xfrm>
          <a:off x="0" y="0"/>
          <a:ext cx="0" cy="0"/>
          <a:chOff x="0" y="0"/>
          <a:chExt cx="0" cy="0"/>
        </a:xfrm>
      </p:grpSpPr>
      <p:sp>
        <p:nvSpPr>
          <p:cNvPr id="1518" name="Google Shape;1518;g4eb218881d_0_2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g4eb218881d_0_21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24" name="Shape 1524"/>
        <p:cNvGrpSpPr/>
        <p:nvPr/>
      </p:nvGrpSpPr>
      <p:grpSpPr>
        <a:xfrm>
          <a:off x="0" y="0"/>
          <a:ext cx="0" cy="0"/>
          <a:chOff x="0" y="0"/>
          <a:chExt cx="0" cy="0"/>
        </a:xfrm>
      </p:grpSpPr>
      <p:sp>
        <p:nvSpPr>
          <p:cNvPr id="1525" name="Google Shape;1525;g4eb218881d_0_2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g4eb218881d_0_21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3" name="Shape 1533"/>
        <p:cNvGrpSpPr/>
        <p:nvPr/>
      </p:nvGrpSpPr>
      <p:grpSpPr>
        <a:xfrm>
          <a:off x="0" y="0"/>
          <a:ext cx="0" cy="0"/>
          <a:chOff x="0" y="0"/>
          <a:chExt cx="0" cy="0"/>
        </a:xfrm>
      </p:grpSpPr>
      <p:sp>
        <p:nvSpPr>
          <p:cNvPr id="1534" name="Google Shape;1534;g4eb218881d_0_2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g4eb218881d_0_219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9" name="Shape 1539"/>
        <p:cNvGrpSpPr/>
        <p:nvPr/>
      </p:nvGrpSpPr>
      <p:grpSpPr>
        <a:xfrm>
          <a:off x="0" y="0"/>
          <a:ext cx="0" cy="0"/>
          <a:chOff x="0" y="0"/>
          <a:chExt cx="0" cy="0"/>
        </a:xfrm>
      </p:grpSpPr>
      <p:sp>
        <p:nvSpPr>
          <p:cNvPr id="1540" name="Google Shape;1540;g4eb218881d_0_21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41" name="Google Shape;1541;g4eb218881d_0_2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48" name="Shape 1548"/>
        <p:cNvGrpSpPr/>
        <p:nvPr/>
      </p:nvGrpSpPr>
      <p:grpSpPr>
        <a:xfrm>
          <a:off x="0" y="0"/>
          <a:ext cx="0" cy="0"/>
          <a:chOff x="0" y="0"/>
          <a:chExt cx="0" cy="0"/>
        </a:xfrm>
      </p:grpSpPr>
      <p:sp>
        <p:nvSpPr>
          <p:cNvPr id="1549" name="Google Shape;1549;g4eb218881d_0_22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50" name="Google Shape;1550;g4eb218881d_0_2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4" name="Shape 1554"/>
        <p:cNvGrpSpPr/>
        <p:nvPr/>
      </p:nvGrpSpPr>
      <p:grpSpPr>
        <a:xfrm>
          <a:off x="0" y="0"/>
          <a:ext cx="0" cy="0"/>
          <a:chOff x="0" y="0"/>
          <a:chExt cx="0" cy="0"/>
        </a:xfrm>
      </p:grpSpPr>
      <p:sp>
        <p:nvSpPr>
          <p:cNvPr id="1555" name="Google Shape;1555;g4eb218881d_0_2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g4eb218881d_0_22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60" name="Shape 1560"/>
        <p:cNvGrpSpPr/>
        <p:nvPr/>
      </p:nvGrpSpPr>
      <p:grpSpPr>
        <a:xfrm>
          <a:off x="0" y="0"/>
          <a:ext cx="0" cy="0"/>
          <a:chOff x="0" y="0"/>
          <a:chExt cx="0" cy="0"/>
        </a:xfrm>
      </p:grpSpPr>
      <p:sp>
        <p:nvSpPr>
          <p:cNvPr id="1561" name="Google Shape;1561;g4eb218881d_0_22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g4eb218881d_0_22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0" name="Shape 1570"/>
        <p:cNvGrpSpPr/>
        <p:nvPr/>
      </p:nvGrpSpPr>
      <p:grpSpPr>
        <a:xfrm>
          <a:off x="0" y="0"/>
          <a:ext cx="0" cy="0"/>
          <a:chOff x="0" y="0"/>
          <a:chExt cx="0" cy="0"/>
        </a:xfrm>
      </p:grpSpPr>
      <p:sp>
        <p:nvSpPr>
          <p:cNvPr id="1571" name="Google Shape;1571;g4eb218881d_0_22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572" name="Google Shape;1572;g4eb218881d_0_22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5" name="Shape 1575"/>
        <p:cNvGrpSpPr/>
        <p:nvPr/>
      </p:nvGrpSpPr>
      <p:grpSpPr>
        <a:xfrm>
          <a:off x="0" y="0"/>
          <a:ext cx="0" cy="0"/>
          <a:chOff x="0" y="0"/>
          <a:chExt cx="0" cy="0"/>
        </a:xfrm>
      </p:grpSpPr>
      <p:sp>
        <p:nvSpPr>
          <p:cNvPr id="1576" name="Google Shape;1576;g4eb218881d_0_22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77" name="Google Shape;1577;g4eb218881d_0_2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Get participants excited about taking the quiz. Encourage them all to take it, and pass out stickers to participants who earn 100s. Also encourage participants to take the survey - let them know that Localhost takes their feedback very seriously and we use their feedback to make the workshop better </a:t>
            </a:r>
            <a:r>
              <a:rPr lang="en" sz="1400">
                <a:solidFill>
                  <a:schemeClr val="dk1"/>
                </a:solidFill>
                <a:latin typeface="Open Sans"/>
                <a:ea typeface="Open Sans"/>
                <a:cs typeface="Open Sans"/>
                <a:sym typeface="Open Sans"/>
              </a:rPr>
              <a:t>for future participants.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7" name="Shape 697"/>
        <p:cNvGrpSpPr/>
        <p:nvPr/>
      </p:nvGrpSpPr>
      <p:grpSpPr>
        <a:xfrm>
          <a:off x="0" y="0"/>
          <a:ext cx="0" cy="0"/>
          <a:chOff x="0" y="0"/>
          <a:chExt cx="0" cy="0"/>
        </a:xfrm>
      </p:grpSpPr>
      <p:sp>
        <p:nvSpPr>
          <p:cNvPr id="698" name="Google Shape;698;g4eb218881d_0_1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9" name="Google Shape;699;g4eb218881d_0_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82" name="Shape 1582"/>
        <p:cNvGrpSpPr/>
        <p:nvPr/>
      </p:nvGrpSpPr>
      <p:grpSpPr>
        <a:xfrm>
          <a:off x="0" y="0"/>
          <a:ext cx="0" cy="0"/>
          <a:chOff x="0" y="0"/>
          <a:chExt cx="0" cy="0"/>
        </a:xfrm>
      </p:grpSpPr>
      <p:sp>
        <p:nvSpPr>
          <p:cNvPr id="1583" name="Google Shape;1583;g4eb218881d_0_22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84" name="Google Shape;1584;g4eb218881d_0_22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Let participants know that you're wrapping up.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7" name="Shape 1597"/>
        <p:cNvGrpSpPr/>
        <p:nvPr/>
      </p:nvGrpSpPr>
      <p:grpSpPr>
        <a:xfrm>
          <a:off x="0" y="0"/>
          <a:ext cx="0" cy="0"/>
          <a:chOff x="0" y="0"/>
          <a:chExt cx="0" cy="0"/>
        </a:xfrm>
      </p:grpSpPr>
      <p:sp>
        <p:nvSpPr>
          <p:cNvPr id="1598" name="Google Shape;1598;g4eb218881d_0_22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9" name="Google Shape;1599;g4eb218881d_0_22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Encourage participants to try these problems on their own.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06" name="Shape 1606"/>
        <p:cNvGrpSpPr/>
        <p:nvPr/>
      </p:nvGrpSpPr>
      <p:grpSpPr>
        <a:xfrm>
          <a:off x="0" y="0"/>
          <a:ext cx="0" cy="0"/>
          <a:chOff x="0" y="0"/>
          <a:chExt cx="0" cy="0"/>
        </a:xfrm>
      </p:grpSpPr>
      <p:sp>
        <p:nvSpPr>
          <p:cNvPr id="1607" name="Google Shape;1607;g4eb218881d_0_22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08" name="Google Shape;1608;g4eb218881d_0_2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Let participants know that you're wrapping up.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20" name="Shape 1620"/>
        <p:cNvGrpSpPr/>
        <p:nvPr/>
      </p:nvGrpSpPr>
      <p:grpSpPr>
        <a:xfrm>
          <a:off x="0" y="0"/>
          <a:ext cx="0" cy="0"/>
          <a:chOff x="0" y="0"/>
          <a:chExt cx="0" cy="0"/>
        </a:xfrm>
      </p:grpSpPr>
      <p:sp>
        <p:nvSpPr>
          <p:cNvPr id="1621" name="Google Shape;1621;g4eb218881d_0_227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622" name="Google Shape;1622;g4eb218881d_0_227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6" name="Shape 706"/>
        <p:cNvGrpSpPr/>
        <p:nvPr/>
      </p:nvGrpSpPr>
      <p:grpSpPr>
        <a:xfrm>
          <a:off x="0" y="0"/>
          <a:ext cx="0" cy="0"/>
          <a:chOff x="0" y="0"/>
          <a:chExt cx="0" cy="0"/>
        </a:xfrm>
      </p:grpSpPr>
      <p:sp>
        <p:nvSpPr>
          <p:cNvPr id="707" name="Google Shape;707;g4eb218881d_0_2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4eb218881d_0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47e1c6719c_2_40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16" name="Google Shape;716;g47e1c6719c_2_4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4" name="Shape 724"/>
        <p:cNvGrpSpPr/>
        <p:nvPr/>
      </p:nvGrpSpPr>
      <p:grpSpPr>
        <a:xfrm>
          <a:off x="0" y="0"/>
          <a:ext cx="0" cy="0"/>
          <a:chOff x="0" y="0"/>
          <a:chExt cx="0" cy="0"/>
        </a:xfrm>
      </p:grpSpPr>
      <p:sp>
        <p:nvSpPr>
          <p:cNvPr id="725" name="Google Shape;725;g4eb218881d_0_27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6" name="Google Shape;726;g4eb218881d_0_27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0" name="Shape 730"/>
        <p:cNvGrpSpPr/>
        <p:nvPr/>
      </p:nvGrpSpPr>
      <p:grpSpPr>
        <a:xfrm>
          <a:off x="0" y="0"/>
          <a:ext cx="0" cy="0"/>
          <a:chOff x="0" y="0"/>
          <a:chExt cx="0" cy="0"/>
        </a:xfrm>
      </p:grpSpPr>
      <p:sp>
        <p:nvSpPr>
          <p:cNvPr id="731" name="Google Shape;731;g47e1c6719c_2_4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32" name="Google Shape;732;g47e1c6719c_2_4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9" name="Shape 739"/>
        <p:cNvGrpSpPr/>
        <p:nvPr/>
      </p:nvGrpSpPr>
      <p:grpSpPr>
        <a:xfrm>
          <a:off x="0" y="0"/>
          <a:ext cx="0" cy="0"/>
          <a:chOff x="0" y="0"/>
          <a:chExt cx="0" cy="0"/>
        </a:xfrm>
      </p:grpSpPr>
      <p:sp>
        <p:nvSpPr>
          <p:cNvPr id="740" name="Google Shape;740;g4eb218881d_0_26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41" name="Google Shape;741;g4eb218881d_0_26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6" name="Shape 746"/>
        <p:cNvGrpSpPr/>
        <p:nvPr/>
      </p:nvGrpSpPr>
      <p:grpSpPr>
        <a:xfrm>
          <a:off x="0" y="0"/>
          <a:ext cx="0" cy="0"/>
          <a:chOff x="0" y="0"/>
          <a:chExt cx="0" cy="0"/>
        </a:xfrm>
      </p:grpSpPr>
      <p:sp>
        <p:nvSpPr>
          <p:cNvPr id="747" name="Google Shape;747;g4eb218881d_0_27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eb218881d_0_2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2" name="Shape 752"/>
        <p:cNvGrpSpPr/>
        <p:nvPr/>
      </p:nvGrpSpPr>
      <p:grpSpPr>
        <a:xfrm>
          <a:off x="0" y="0"/>
          <a:ext cx="0" cy="0"/>
          <a:chOff x="0" y="0"/>
          <a:chExt cx="0" cy="0"/>
        </a:xfrm>
      </p:grpSpPr>
      <p:sp>
        <p:nvSpPr>
          <p:cNvPr id="753" name="Google Shape;753;g4eb218881d_0_262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54" name="Google Shape;754;g4eb218881d_0_26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7" name="Shape 607"/>
        <p:cNvGrpSpPr/>
        <p:nvPr/>
      </p:nvGrpSpPr>
      <p:grpSpPr>
        <a:xfrm>
          <a:off x="0" y="0"/>
          <a:ext cx="0" cy="0"/>
          <a:chOff x="0" y="0"/>
          <a:chExt cx="0" cy="0"/>
        </a:xfrm>
      </p:grpSpPr>
      <p:sp>
        <p:nvSpPr>
          <p:cNvPr id="608" name="Google Shape;608;g61710c68a7_0_0:notes"/>
          <p:cNvSpPr/>
          <p:nvPr>
            <p:ph idx="2" type="sldImg"/>
          </p:nvPr>
        </p:nvSpPr>
        <p:spPr>
          <a:xfrm>
            <a:off x="1143308"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9" name="Google Shape;609;g61710c68a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7" name="Shape 757"/>
        <p:cNvGrpSpPr/>
        <p:nvPr/>
      </p:nvGrpSpPr>
      <p:grpSpPr>
        <a:xfrm>
          <a:off x="0" y="0"/>
          <a:ext cx="0" cy="0"/>
          <a:chOff x="0" y="0"/>
          <a:chExt cx="0" cy="0"/>
        </a:xfrm>
      </p:grpSpPr>
      <p:sp>
        <p:nvSpPr>
          <p:cNvPr id="758" name="Google Shape;758;g49d8eae91f_2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59" name="Google Shape;759;g49d8eae91f_2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6" name="Shape 766"/>
        <p:cNvGrpSpPr/>
        <p:nvPr/>
      </p:nvGrpSpPr>
      <p:grpSpPr>
        <a:xfrm>
          <a:off x="0" y="0"/>
          <a:ext cx="0" cy="0"/>
          <a:chOff x="0" y="0"/>
          <a:chExt cx="0" cy="0"/>
        </a:xfrm>
      </p:grpSpPr>
      <p:sp>
        <p:nvSpPr>
          <p:cNvPr id="767" name="Google Shape;767;g49d8eae91f_2_4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68" name="Google Shape;768;g49d8eae91f_2_4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4eb218881d_0_144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76" name="Google Shape;776;g4eb218881d_0_144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1" name="Shape 781"/>
        <p:cNvGrpSpPr/>
        <p:nvPr/>
      </p:nvGrpSpPr>
      <p:grpSpPr>
        <a:xfrm>
          <a:off x="0" y="0"/>
          <a:ext cx="0" cy="0"/>
          <a:chOff x="0" y="0"/>
          <a:chExt cx="0" cy="0"/>
        </a:xfrm>
      </p:grpSpPr>
      <p:sp>
        <p:nvSpPr>
          <p:cNvPr id="782" name="Google Shape;782;g4eb218881d_0_144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83" name="Google Shape;783;g4eb218881d_0_14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1" name="Shape 791"/>
        <p:cNvGrpSpPr/>
        <p:nvPr/>
      </p:nvGrpSpPr>
      <p:grpSpPr>
        <a:xfrm>
          <a:off x="0" y="0"/>
          <a:ext cx="0" cy="0"/>
          <a:chOff x="0" y="0"/>
          <a:chExt cx="0" cy="0"/>
        </a:xfrm>
      </p:grpSpPr>
      <p:sp>
        <p:nvSpPr>
          <p:cNvPr id="792" name="Google Shape;792;g4eb218881d_0_14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793" name="Google Shape;793;g4eb218881d_0_14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9" name="Shape 799"/>
        <p:cNvGrpSpPr/>
        <p:nvPr/>
      </p:nvGrpSpPr>
      <p:grpSpPr>
        <a:xfrm>
          <a:off x="0" y="0"/>
          <a:ext cx="0" cy="0"/>
          <a:chOff x="0" y="0"/>
          <a:chExt cx="0" cy="0"/>
        </a:xfrm>
      </p:grpSpPr>
      <p:sp>
        <p:nvSpPr>
          <p:cNvPr id="800" name="Google Shape;800;g4eb218881d_0_14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g4eb218881d_0_14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9" name="Shape 809"/>
        <p:cNvGrpSpPr/>
        <p:nvPr/>
      </p:nvGrpSpPr>
      <p:grpSpPr>
        <a:xfrm>
          <a:off x="0" y="0"/>
          <a:ext cx="0" cy="0"/>
          <a:chOff x="0" y="0"/>
          <a:chExt cx="0" cy="0"/>
        </a:xfrm>
      </p:grpSpPr>
      <p:sp>
        <p:nvSpPr>
          <p:cNvPr id="810" name="Google Shape;810;g4eb218881d_0_14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g4eb218881d_0_14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4eb218881d_0_14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4eb218881d_0_14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4" name="Shape 824"/>
        <p:cNvGrpSpPr/>
        <p:nvPr/>
      </p:nvGrpSpPr>
      <p:grpSpPr>
        <a:xfrm>
          <a:off x="0" y="0"/>
          <a:ext cx="0" cy="0"/>
          <a:chOff x="0" y="0"/>
          <a:chExt cx="0" cy="0"/>
        </a:xfrm>
      </p:grpSpPr>
      <p:sp>
        <p:nvSpPr>
          <p:cNvPr id="825" name="Google Shape;825;g4eb218881d_0_148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826" name="Google Shape;826;g4eb218881d_0_148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1" name="Shape 831"/>
        <p:cNvGrpSpPr/>
        <p:nvPr/>
      </p:nvGrpSpPr>
      <p:grpSpPr>
        <a:xfrm>
          <a:off x="0" y="0"/>
          <a:ext cx="0" cy="0"/>
          <a:chOff x="0" y="0"/>
          <a:chExt cx="0" cy="0"/>
        </a:xfrm>
      </p:grpSpPr>
      <p:sp>
        <p:nvSpPr>
          <p:cNvPr id="832" name="Google Shape;832;g4eb218881d_0_149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33" name="Google Shape;833;g4eb218881d_0_149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1" name="Shape 621"/>
        <p:cNvGrpSpPr/>
        <p:nvPr/>
      </p:nvGrpSpPr>
      <p:grpSpPr>
        <a:xfrm>
          <a:off x="0" y="0"/>
          <a:ext cx="0" cy="0"/>
          <a:chOff x="0" y="0"/>
          <a:chExt cx="0" cy="0"/>
        </a:xfrm>
      </p:grpSpPr>
      <p:sp>
        <p:nvSpPr>
          <p:cNvPr id="622" name="Google Shape;622;g4eb218881d_0_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23" name="Google Shape;623;g4eb218881d_0_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2" name="Shape 842"/>
        <p:cNvGrpSpPr/>
        <p:nvPr/>
      </p:nvGrpSpPr>
      <p:grpSpPr>
        <a:xfrm>
          <a:off x="0" y="0"/>
          <a:ext cx="0" cy="0"/>
          <a:chOff x="0" y="0"/>
          <a:chExt cx="0" cy="0"/>
        </a:xfrm>
      </p:grpSpPr>
      <p:sp>
        <p:nvSpPr>
          <p:cNvPr id="843" name="Google Shape;843;g4eb218881d_0_15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44" name="Google Shape;844;g4eb218881d_0_15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2" name="Shape 852"/>
        <p:cNvGrpSpPr/>
        <p:nvPr/>
      </p:nvGrpSpPr>
      <p:grpSpPr>
        <a:xfrm>
          <a:off x="0" y="0"/>
          <a:ext cx="0" cy="0"/>
          <a:chOff x="0" y="0"/>
          <a:chExt cx="0" cy="0"/>
        </a:xfrm>
      </p:grpSpPr>
      <p:sp>
        <p:nvSpPr>
          <p:cNvPr id="853" name="Google Shape;853;g4eb218881d_0_15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54" name="Google Shape;854;g4eb218881d_0_151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2" name="Shape 862"/>
        <p:cNvGrpSpPr/>
        <p:nvPr/>
      </p:nvGrpSpPr>
      <p:grpSpPr>
        <a:xfrm>
          <a:off x="0" y="0"/>
          <a:ext cx="0" cy="0"/>
          <a:chOff x="0" y="0"/>
          <a:chExt cx="0" cy="0"/>
        </a:xfrm>
      </p:grpSpPr>
      <p:sp>
        <p:nvSpPr>
          <p:cNvPr id="863" name="Google Shape;863;g49d8eae91f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64" name="Google Shape;864;g49d8eae91f_6_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0" name="Shape 870"/>
        <p:cNvGrpSpPr/>
        <p:nvPr/>
      </p:nvGrpSpPr>
      <p:grpSpPr>
        <a:xfrm>
          <a:off x="0" y="0"/>
          <a:ext cx="0" cy="0"/>
          <a:chOff x="0" y="0"/>
          <a:chExt cx="0" cy="0"/>
        </a:xfrm>
      </p:grpSpPr>
      <p:sp>
        <p:nvSpPr>
          <p:cNvPr id="871" name="Google Shape;871;g49d8eae91f_6_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72" name="Google Shape;872;g49d8eae91f_6_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8" name="Shape 878"/>
        <p:cNvGrpSpPr/>
        <p:nvPr/>
      </p:nvGrpSpPr>
      <p:grpSpPr>
        <a:xfrm>
          <a:off x="0" y="0"/>
          <a:ext cx="0" cy="0"/>
          <a:chOff x="0" y="0"/>
          <a:chExt cx="0" cy="0"/>
        </a:xfrm>
      </p:grpSpPr>
      <p:sp>
        <p:nvSpPr>
          <p:cNvPr id="879" name="Google Shape;879;g49d8eae91f_6_1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80" name="Google Shape;880;g49d8eae91f_6_1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8" name="Shape 888"/>
        <p:cNvGrpSpPr/>
        <p:nvPr/>
      </p:nvGrpSpPr>
      <p:grpSpPr>
        <a:xfrm>
          <a:off x="0" y="0"/>
          <a:ext cx="0" cy="0"/>
          <a:chOff x="0" y="0"/>
          <a:chExt cx="0" cy="0"/>
        </a:xfrm>
      </p:grpSpPr>
      <p:sp>
        <p:nvSpPr>
          <p:cNvPr id="889" name="Google Shape;889;g4ba520b97b_3_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890" name="Google Shape;890;g4ba520b97b_3_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8" name="Shape 898"/>
        <p:cNvGrpSpPr/>
        <p:nvPr/>
      </p:nvGrpSpPr>
      <p:grpSpPr>
        <a:xfrm>
          <a:off x="0" y="0"/>
          <a:ext cx="0" cy="0"/>
          <a:chOff x="0" y="0"/>
          <a:chExt cx="0" cy="0"/>
        </a:xfrm>
      </p:grpSpPr>
      <p:sp>
        <p:nvSpPr>
          <p:cNvPr id="899" name="Google Shape;899;g4eb218881d_0_156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00" name="Google Shape;900;g4eb218881d_0_156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6" name="Shape 906"/>
        <p:cNvGrpSpPr/>
        <p:nvPr/>
      </p:nvGrpSpPr>
      <p:grpSpPr>
        <a:xfrm>
          <a:off x="0" y="0"/>
          <a:ext cx="0" cy="0"/>
          <a:chOff x="0" y="0"/>
          <a:chExt cx="0" cy="0"/>
        </a:xfrm>
      </p:grpSpPr>
      <p:sp>
        <p:nvSpPr>
          <p:cNvPr id="907" name="Google Shape;907;g4eb218881d_0_15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08" name="Google Shape;908;g4eb218881d_0_1567: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3" name="Shape 913"/>
        <p:cNvGrpSpPr/>
        <p:nvPr/>
      </p:nvGrpSpPr>
      <p:grpSpPr>
        <a:xfrm>
          <a:off x="0" y="0"/>
          <a:ext cx="0" cy="0"/>
          <a:chOff x="0" y="0"/>
          <a:chExt cx="0" cy="0"/>
        </a:xfrm>
      </p:grpSpPr>
      <p:sp>
        <p:nvSpPr>
          <p:cNvPr id="914" name="Google Shape;914;g4eb218881d_0_16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15" name="Google Shape;915;g4eb218881d_0_16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1" name="Shape 921"/>
        <p:cNvGrpSpPr/>
        <p:nvPr/>
      </p:nvGrpSpPr>
      <p:grpSpPr>
        <a:xfrm>
          <a:off x="0" y="0"/>
          <a:ext cx="0" cy="0"/>
          <a:chOff x="0" y="0"/>
          <a:chExt cx="0" cy="0"/>
        </a:xfrm>
      </p:grpSpPr>
      <p:sp>
        <p:nvSpPr>
          <p:cNvPr id="922" name="Google Shape;922;g4eb218881d_0_165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23" name="Google Shape;923;g4eb218881d_0_165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3" name="Shape 633"/>
        <p:cNvGrpSpPr/>
        <p:nvPr/>
      </p:nvGrpSpPr>
      <p:grpSpPr>
        <a:xfrm>
          <a:off x="0" y="0"/>
          <a:ext cx="0" cy="0"/>
          <a:chOff x="0" y="0"/>
          <a:chExt cx="0" cy="0"/>
        </a:xfrm>
      </p:grpSpPr>
      <p:sp>
        <p:nvSpPr>
          <p:cNvPr id="634" name="Google Shape;634;g4eb218881d_0_9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35" name="Google Shape;635;g4eb218881d_0_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SzPts val="1400"/>
              <a:buNone/>
            </a:pPr>
            <a:r>
              <a:t/>
            </a:r>
            <a:endParaRPr sz="1800">
              <a:solidFill>
                <a:schemeClr val="dk1"/>
              </a:solidFill>
              <a:latin typeface="Open Sans"/>
              <a:ea typeface="Open Sans"/>
              <a:cs typeface="Open Sans"/>
              <a:sym typeface="Open Sans"/>
            </a:endParaRPr>
          </a:p>
          <a:p>
            <a:pPr indent="0" lvl="0" marL="0" rtl="0" algn="l">
              <a:lnSpc>
                <a:spcPct val="100000"/>
              </a:lnSpc>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lnSpc>
                <a:spcPct val="10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6" name="Shape 926"/>
        <p:cNvGrpSpPr/>
        <p:nvPr/>
      </p:nvGrpSpPr>
      <p:grpSpPr>
        <a:xfrm>
          <a:off x="0" y="0"/>
          <a:ext cx="0" cy="0"/>
          <a:chOff x="0" y="0"/>
          <a:chExt cx="0" cy="0"/>
        </a:xfrm>
      </p:grpSpPr>
      <p:sp>
        <p:nvSpPr>
          <p:cNvPr id="927" name="Google Shape;927;g4eb218881d_0_16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28" name="Google Shape;928;g4eb218881d_0_16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7" name="Shape 937"/>
        <p:cNvGrpSpPr/>
        <p:nvPr/>
      </p:nvGrpSpPr>
      <p:grpSpPr>
        <a:xfrm>
          <a:off x="0" y="0"/>
          <a:ext cx="0" cy="0"/>
          <a:chOff x="0" y="0"/>
          <a:chExt cx="0" cy="0"/>
        </a:xfrm>
      </p:grpSpPr>
      <p:sp>
        <p:nvSpPr>
          <p:cNvPr id="938" name="Google Shape;938;g4eb218881d_0_16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39" name="Google Shape;939;g4eb218881d_0_16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6" name="Shape 946"/>
        <p:cNvGrpSpPr/>
        <p:nvPr/>
      </p:nvGrpSpPr>
      <p:grpSpPr>
        <a:xfrm>
          <a:off x="0" y="0"/>
          <a:ext cx="0" cy="0"/>
          <a:chOff x="0" y="0"/>
          <a:chExt cx="0" cy="0"/>
        </a:xfrm>
      </p:grpSpPr>
      <p:sp>
        <p:nvSpPr>
          <p:cNvPr id="947" name="Google Shape;947;g4eb218881d_0_16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948" name="Google Shape;948;g4eb218881d_0_168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3" name="Shape 953"/>
        <p:cNvGrpSpPr/>
        <p:nvPr/>
      </p:nvGrpSpPr>
      <p:grpSpPr>
        <a:xfrm>
          <a:off x="0" y="0"/>
          <a:ext cx="0" cy="0"/>
          <a:chOff x="0" y="0"/>
          <a:chExt cx="0" cy="0"/>
        </a:xfrm>
      </p:grpSpPr>
      <p:sp>
        <p:nvSpPr>
          <p:cNvPr id="954" name="Google Shape;954;g4eb218881d_0_16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4eb218881d_0_16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9" name="Shape 959"/>
        <p:cNvGrpSpPr/>
        <p:nvPr/>
      </p:nvGrpSpPr>
      <p:grpSpPr>
        <a:xfrm>
          <a:off x="0" y="0"/>
          <a:ext cx="0" cy="0"/>
          <a:chOff x="0" y="0"/>
          <a:chExt cx="0" cy="0"/>
        </a:xfrm>
      </p:grpSpPr>
      <p:sp>
        <p:nvSpPr>
          <p:cNvPr id="960" name="Google Shape;960;g4eb218881d_0_16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g4eb218881d_0_16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4eb218881d_0_16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4eb218881d_0_16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4eb218881d_0_17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g4eb218881d_0_17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7" name="Shape 987"/>
        <p:cNvGrpSpPr/>
        <p:nvPr/>
      </p:nvGrpSpPr>
      <p:grpSpPr>
        <a:xfrm>
          <a:off x="0" y="0"/>
          <a:ext cx="0" cy="0"/>
          <a:chOff x="0" y="0"/>
          <a:chExt cx="0" cy="0"/>
        </a:xfrm>
      </p:grpSpPr>
      <p:sp>
        <p:nvSpPr>
          <p:cNvPr id="988" name="Google Shape;988;g4eb218881d_0_17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g4eb218881d_0_17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4" name="Shape 994"/>
        <p:cNvGrpSpPr/>
        <p:nvPr/>
      </p:nvGrpSpPr>
      <p:grpSpPr>
        <a:xfrm>
          <a:off x="0" y="0"/>
          <a:ext cx="0" cy="0"/>
          <a:chOff x="0" y="0"/>
          <a:chExt cx="0" cy="0"/>
        </a:xfrm>
      </p:grpSpPr>
      <p:sp>
        <p:nvSpPr>
          <p:cNvPr id="995" name="Google Shape;995;g4eb218881d_0_17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g4eb218881d_0_17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3" name="Shape 1003"/>
        <p:cNvGrpSpPr/>
        <p:nvPr/>
      </p:nvGrpSpPr>
      <p:grpSpPr>
        <a:xfrm>
          <a:off x="0" y="0"/>
          <a:ext cx="0" cy="0"/>
          <a:chOff x="0" y="0"/>
          <a:chExt cx="0" cy="0"/>
        </a:xfrm>
      </p:grpSpPr>
      <p:sp>
        <p:nvSpPr>
          <p:cNvPr id="1004" name="Google Shape;1004;g4eb218881d_0_173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05" name="Google Shape;1005;g4eb218881d_0_1730: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6" name="Shape 646"/>
        <p:cNvGrpSpPr/>
        <p:nvPr/>
      </p:nvGrpSpPr>
      <p:grpSpPr>
        <a:xfrm>
          <a:off x="0" y="0"/>
          <a:ext cx="0" cy="0"/>
          <a:chOff x="0" y="0"/>
          <a:chExt cx="0" cy="0"/>
        </a:xfrm>
      </p:grpSpPr>
      <p:sp>
        <p:nvSpPr>
          <p:cNvPr id="647" name="Google Shape;647;g4eb218881d_0_10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8" name="Google Shape;648;g4eb218881d_0_10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0" name="Shape 1010"/>
        <p:cNvGrpSpPr/>
        <p:nvPr/>
      </p:nvGrpSpPr>
      <p:grpSpPr>
        <a:xfrm>
          <a:off x="0" y="0"/>
          <a:ext cx="0" cy="0"/>
          <a:chOff x="0" y="0"/>
          <a:chExt cx="0" cy="0"/>
        </a:xfrm>
      </p:grpSpPr>
      <p:sp>
        <p:nvSpPr>
          <p:cNvPr id="1011" name="Google Shape;1011;g4eb218881d_0_173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012" name="Google Shape;1012;g4eb218881d_0_17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19" name="Shape 1019"/>
        <p:cNvGrpSpPr/>
        <p:nvPr/>
      </p:nvGrpSpPr>
      <p:grpSpPr>
        <a:xfrm>
          <a:off x="0" y="0"/>
          <a:ext cx="0" cy="0"/>
          <a:chOff x="0" y="0"/>
          <a:chExt cx="0" cy="0"/>
        </a:xfrm>
      </p:grpSpPr>
      <p:sp>
        <p:nvSpPr>
          <p:cNvPr id="1020" name="Google Shape;1020;g4eb218881d_0_17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g4eb218881d_0_17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8" name="Shape 1028"/>
        <p:cNvGrpSpPr/>
        <p:nvPr/>
      </p:nvGrpSpPr>
      <p:grpSpPr>
        <a:xfrm>
          <a:off x="0" y="0"/>
          <a:ext cx="0" cy="0"/>
          <a:chOff x="0" y="0"/>
          <a:chExt cx="0" cy="0"/>
        </a:xfrm>
      </p:grpSpPr>
      <p:sp>
        <p:nvSpPr>
          <p:cNvPr id="1029" name="Google Shape;1029;g4eb218881d_0_17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g4eb218881d_0_17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8" name="Shape 1038"/>
        <p:cNvGrpSpPr/>
        <p:nvPr/>
      </p:nvGrpSpPr>
      <p:grpSpPr>
        <a:xfrm>
          <a:off x="0" y="0"/>
          <a:ext cx="0" cy="0"/>
          <a:chOff x="0" y="0"/>
          <a:chExt cx="0" cy="0"/>
        </a:xfrm>
      </p:grpSpPr>
      <p:sp>
        <p:nvSpPr>
          <p:cNvPr id="1039" name="Google Shape;1039;g4eb218881d_0_176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40" name="Google Shape;1040;g4eb218881d_0_176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5" name="Shape 1045"/>
        <p:cNvGrpSpPr/>
        <p:nvPr/>
      </p:nvGrpSpPr>
      <p:grpSpPr>
        <a:xfrm>
          <a:off x="0" y="0"/>
          <a:ext cx="0" cy="0"/>
          <a:chOff x="0" y="0"/>
          <a:chExt cx="0" cy="0"/>
        </a:xfrm>
      </p:grpSpPr>
      <p:sp>
        <p:nvSpPr>
          <p:cNvPr id="1046" name="Google Shape;1046;g4eb218881d_0_17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7" name="Google Shape;1047;g4eb218881d_0_17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51" name="Shape 1051"/>
        <p:cNvGrpSpPr/>
        <p:nvPr/>
      </p:nvGrpSpPr>
      <p:grpSpPr>
        <a:xfrm>
          <a:off x="0" y="0"/>
          <a:ext cx="0" cy="0"/>
          <a:chOff x="0" y="0"/>
          <a:chExt cx="0" cy="0"/>
        </a:xfrm>
      </p:grpSpPr>
      <p:sp>
        <p:nvSpPr>
          <p:cNvPr id="1052" name="Google Shape;1052;g4eb218881d_0_17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53" name="Google Shape;1053;g4eb218881d_0_17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0" name="Shape 1060"/>
        <p:cNvGrpSpPr/>
        <p:nvPr/>
      </p:nvGrpSpPr>
      <p:grpSpPr>
        <a:xfrm>
          <a:off x="0" y="0"/>
          <a:ext cx="0" cy="0"/>
          <a:chOff x="0" y="0"/>
          <a:chExt cx="0" cy="0"/>
        </a:xfrm>
      </p:grpSpPr>
      <p:sp>
        <p:nvSpPr>
          <p:cNvPr id="1061" name="Google Shape;1061;g4eb218881d_0_178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62" name="Google Shape;1062;g4eb218881d_0_178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73" name="Shape 1073"/>
        <p:cNvGrpSpPr/>
        <p:nvPr/>
      </p:nvGrpSpPr>
      <p:grpSpPr>
        <a:xfrm>
          <a:off x="0" y="0"/>
          <a:ext cx="0" cy="0"/>
          <a:chOff x="0" y="0"/>
          <a:chExt cx="0" cy="0"/>
        </a:xfrm>
      </p:grpSpPr>
      <p:sp>
        <p:nvSpPr>
          <p:cNvPr id="1074" name="Google Shape;1074;g4eb218881d_0_179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75" name="Google Shape;1075;g4eb218881d_0_17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2" name="Shape 1082"/>
        <p:cNvGrpSpPr/>
        <p:nvPr/>
      </p:nvGrpSpPr>
      <p:grpSpPr>
        <a:xfrm>
          <a:off x="0" y="0"/>
          <a:ext cx="0" cy="0"/>
          <a:chOff x="0" y="0"/>
          <a:chExt cx="0" cy="0"/>
        </a:xfrm>
      </p:grpSpPr>
      <p:sp>
        <p:nvSpPr>
          <p:cNvPr id="1083" name="Google Shape;1083;g4eb218881d_0_180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84" name="Google Shape;1084;g4eb218881d_0_18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87" name="Shape 1087"/>
        <p:cNvGrpSpPr/>
        <p:nvPr/>
      </p:nvGrpSpPr>
      <p:grpSpPr>
        <a:xfrm>
          <a:off x="0" y="0"/>
          <a:ext cx="0" cy="0"/>
          <a:chOff x="0" y="0"/>
          <a:chExt cx="0" cy="0"/>
        </a:xfrm>
      </p:grpSpPr>
      <p:sp>
        <p:nvSpPr>
          <p:cNvPr id="1088" name="Google Shape;1088;g4eb218881d_0_18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089" name="Google Shape;1089;g4eb218881d_0_18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1" name="Shape 651"/>
        <p:cNvGrpSpPr/>
        <p:nvPr/>
      </p:nvGrpSpPr>
      <p:grpSpPr>
        <a:xfrm>
          <a:off x="0" y="0"/>
          <a:ext cx="0" cy="0"/>
          <a:chOff x="0" y="0"/>
          <a:chExt cx="0" cy="0"/>
        </a:xfrm>
      </p:grpSpPr>
      <p:sp>
        <p:nvSpPr>
          <p:cNvPr id="652" name="Google Shape;652;g4eb218881d_0_1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53" name="Google Shape;653;g4eb218881d_0_10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6" name="Shape 1096"/>
        <p:cNvGrpSpPr/>
        <p:nvPr/>
      </p:nvGrpSpPr>
      <p:grpSpPr>
        <a:xfrm>
          <a:off x="0" y="0"/>
          <a:ext cx="0" cy="0"/>
          <a:chOff x="0" y="0"/>
          <a:chExt cx="0" cy="0"/>
        </a:xfrm>
      </p:grpSpPr>
      <p:sp>
        <p:nvSpPr>
          <p:cNvPr id="1097" name="Google Shape;1097;g4eb218881d_0_18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98" name="Google Shape;1098;g4eb218881d_0_18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03" name="Shape 1103"/>
        <p:cNvGrpSpPr/>
        <p:nvPr/>
      </p:nvGrpSpPr>
      <p:grpSpPr>
        <a:xfrm>
          <a:off x="0" y="0"/>
          <a:ext cx="0" cy="0"/>
          <a:chOff x="0" y="0"/>
          <a:chExt cx="0" cy="0"/>
        </a:xfrm>
      </p:grpSpPr>
      <p:sp>
        <p:nvSpPr>
          <p:cNvPr id="1104" name="Google Shape;1104;g4eb218881d_0_18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05" name="Google Shape;1105;g4eb218881d_0_18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0" name="Shape 1110"/>
        <p:cNvGrpSpPr/>
        <p:nvPr/>
      </p:nvGrpSpPr>
      <p:grpSpPr>
        <a:xfrm>
          <a:off x="0" y="0"/>
          <a:ext cx="0" cy="0"/>
          <a:chOff x="0" y="0"/>
          <a:chExt cx="0" cy="0"/>
        </a:xfrm>
      </p:grpSpPr>
      <p:sp>
        <p:nvSpPr>
          <p:cNvPr id="1111" name="Google Shape;1111;g4eb218881d_0_18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12" name="Google Shape;1112;g4eb218881d_0_18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19" name="Shape 1119"/>
        <p:cNvGrpSpPr/>
        <p:nvPr/>
      </p:nvGrpSpPr>
      <p:grpSpPr>
        <a:xfrm>
          <a:off x="0" y="0"/>
          <a:ext cx="0" cy="0"/>
          <a:chOff x="0" y="0"/>
          <a:chExt cx="0" cy="0"/>
        </a:xfrm>
      </p:grpSpPr>
      <p:sp>
        <p:nvSpPr>
          <p:cNvPr id="1120" name="Google Shape;1120;g4eb218881d_0_183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21" name="Google Shape;1121;g4eb218881d_0_183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27" name="Shape 1127"/>
        <p:cNvGrpSpPr/>
        <p:nvPr/>
      </p:nvGrpSpPr>
      <p:grpSpPr>
        <a:xfrm>
          <a:off x="0" y="0"/>
          <a:ext cx="0" cy="0"/>
          <a:chOff x="0" y="0"/>
          <a:chExt cx="0" cy="0"/>
        </a:xfrm>
      </p:grpSpPr>
      <p:sp>
        <p:nvSpPr>
          <p:cNvPr id="1128" name="Google Shape;1128;g4eb218881d_0_18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29" name="Google Shape;1129;g4eb218881d_0_18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4" name="Shape 1134"/>
        <p:cNvGrpSpPr/>
        <p:nvPr/>
      </p:nvGrpSpPr>
      <p:grpSpPr>
        <a:xfrm>
          <a:off x="0" y="0"/>
          <a:ext cx="0" cy="0"/>
          <a:chOff x="0" y="0"/>
          <a:chExt cx="0" cy="0"/>
        </a:xfrm>
      </p:grpSpPr>
      <p:sp>
        <p:nvSpPr>
          <p:cNvPr id="1135" name="Google Shape;1135;g4eb218881d_0_18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36" name="Google Shape;1136;g4eb218881d_0_18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3" name="Shape 1143"/>
        <p:cNvGrpSpPr/>
        <p:nvPr/>
      </p:nvGrpSpPr>
      <p:grpSpPr>
        <a:xfrm>
          <a:off x="0" y="0"/>
          <a:ext cx="0" cy="0"/>
          <a:chOff x="0" y="0"/>
          <a:chExt cx="0" cy="0"/>
        </a:xfrm>
      </p:grpSpPr>
      <p:sp>
        <p:nvSpPr>
          <p:cNvPr id="1144" name="Google Shape;1144;g4eb218881d_0_185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45" name="Google Shape;1145;g4eb218881d_0_18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56" name="Shape 1156"/>
        <p:cNvGrpSpPr/>
        <p:nvPr/>
      </p:nvGrpSpPr>
      <p:grpSpPr>
        <a:xfrm>
          <a:off x="0" y="0"/>
          <a:ext cx="0" cy="0"/>
          <a:chOff x="0" y="0"/>
          <a:chExt cx="0" cy="0"/>
        </a:xfrm>
      </p:grpSpPr>
      <p:sp>
        <p:nvSpPr>
          <p:cNvPr id="1157" name="Google Shape;1157;g4eb218881d_0_18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58" name="Google Shape;1158;g4eb218881d_0_18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65" name="Shape 1165"/>
        <p:cNvGrpSpPr/>
        <p:nvPr/>
      </p:nvGrpSpPr>
      <p:grpSpPr>
        <a:xfrm>
          <a:off x="0" y="0"/>
          <a:ext cx="0" cy="0"/>
          <a:chOff x="0" y="0"/>
          <a:chExt cx="0" cy="0"/>
        </a:xfrm>
      </p:grpSpPr>
      <p:sp>
        <p:nvSpPr>
          <p:cNvPr id="1166" name="Google Shape;1166;g4eb218881d_0_187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67" name="Google Shape;1167;g4eb218881d_0_18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5" name="Shape 1175"/>
        <p:cNvGrpSpPr/>
        <p:nvPr/>
      </p:nvGrpSpPr>
      <p:grpSpPr>
        <a:xfrm>
          <a:off x="0" y="0"/>
          <a:ext cx="0" cy="0"/>
          <a:chOff x="0" y="0"/>
          <a:chExt cx="0" cy="0"/>
        </a:xfrm>
      </p:grpSpPr>
      <p:sp>
        <p:nvSpPr>
          <p:cNvPr id="1176" name="Google Shape;1176;g4eb218881d_0_1882: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177" name="Google Shape;1177;g4eb218881d_0_188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228600" lvl="0" marL="457200" rtl="0" algn="l">
              <a:lnSpc>
                <a:spcPct val="100000"/>
              </a:lnSpc>
              <a:spcBef>
                <a:spcPts val="0"/>
              </a:spcBef>
              <a:spcAft>
                <a:spcPts val="0"/>
              </a:spcAft>
              <a:buSzPts val="1400"/>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8" name="Shape 658"/>
        <p:cNvGrpSpPr/>
        <p:nvPr/>
      </p:nvGrpSpPr>
      <p:grpSpPr>
        <a:xfrm>
          <a:off x="0" y="0"/>
          <a:ext cx="0" cy="0"/>
          <a:chOff x="0" y="0"/>
          <a:chExt cx="0" cy="0"/>
        </a:xfrm>
      </p:grpSpPr>
      <p:sp>
        <p:nvSpPr>
          <p:cNvPr id="659" name="Google Shape;659;g4eb218881d_0_11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60" name="Google Shape;660;g4eb218881d_0_1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84" name="Shape 1184"/>
        <p:cNvGrpSpPr/>
        <p:nvPr/>
      </p:nvGrpSpPr>
      <p:grpSpPr>
        <a:xfrm>
          <a:off x="0" y="0"/>
          <a:ext cx="0" cy="0"/>
          <a:chOff x="0" y="0"/>
          <a:chExt cx="0" cy="0"/>
        </a:xfrm>
      </p:grpSpPr>
      <p:sp>
        <p:nvSpPr>
          <p:cNvPr id="1185" name="Google Shape;1185;g4eb218881d_0_18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86" name="Google Shape;1186;g4eb218881d_0_18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0" name="Shape 1190"/>
        <p:cNvGrpSpPr/>
        <p:nvPr/>
      </p:nvGrpSpPr>
      <p:grpSpPr>
        <a:xfrm>
          <a:off x="0" y="0"/>
          <a:ext cx="0" cy="0"/>
          <a:chOff x="0" y="0"/>
          <a:chExt cx="0" cy="0"/>
        </a:xfrm>
      </p:grpSpPr>
      <p:sp>
        <p:nvSpPr>
          <p:cNvPr id="1191" name="Google Shape;1191;g4eb218881d_0_189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92" name="Google Shape;1192;g4eb218881d_0_18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5" name="Shape 1195"/>
        <p:cNvGrpSpPr/>
        <p:nvPr/>
      </p:nvGrpSpPr>
      <p:grpSpPr>
        <a:xfrm>
          <a:off x="0" y="0"/>
          <a:ext cx="0" cy="0"/>
          <a:chOff x="0" y="0"/>
          <a:chExt cx="0" cy="0"/>
        </a:xfrm>
      </p:grpSpPr>
      <p:sp>
        <p:nvSpPr>
          <p:cNvPr id="1196" name="Google Shape;1196;g4efe642512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197" name="Google Shape;1197;g4efe642512_6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2" name="Shape 1202"/>
        <p:cNvGrpSpPr/>
        <p:nvPr/>
      </p:nvGrpSpPr>
      <p:grpSpPr>
        <a:xfrm>
          <a:off x="0" y="0"/>
          <a:ext cx="0" cy="0"/>
          <a:chOff x="0" y="0"/>
          <a:chExt cx="0" cy="0"/>
        </a:xfrm>
      </p:grpSpPr>
      <p:sp>
        <p:nvSpPr>
          <p:cNvPr id="1203" name="Google Shape;1203;g4efe642512_6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04" name="Google Shape;1204;g4efe642512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08" name="Shape 1208"/>
        <p:cNvGrpSpPr/>
        <p:nvPr/>
      </p:nvGrpSpPr>
      <p:grpSpPr>
        <a:xfrm>
          <a:off x="0" y="0"/>
          <a:ext cx="0" cy="0"/>
          <a:chOff x="0" y="0"/>
          <a:chExt cx="0" cy="0"/>
        </a:xfrm>
      </p:grpSpPr>
      <p:sp>
        <p:nvSpPr>
          <p:cNvPr id="1209" name="Google Shape;1209;g4efe642512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g4efe642512_6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19" name="Shape 1219"/>
        <p:cNvGrpSpPr/>
        <p:nvPr/>
      </p:nvGrpSpPr>
      <p:grpSpPr>
        <a:xfrm>
          <a:off x="0" y="0"/>
          <a:ext cx="0" cy="0"/>
          <a:chOff x="0" y="0"/>
          <a:chExt cx="0" cy="0"/>
        </a:xfrm>
      </p:grpSpPr>
      <p:sp>
        <p:nvSpPr>
          <p:cNvPr id="1220" name="Google Shape;1220;g4efe642512_6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g4efe642512_6_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29" name="Shape 1229"/>
        <p:cNvGrpSpPr/>
        <p:nvPr/>
      </p:nvGrpSpPr>
      <p:grpSpPr>
        <a:xfrm>
          <a:off x="0" y="0"/>
          <a:ext cx="0" cy="0"/>
          <a:chOff x="0" y="0"/>
          <a:chExt cx="0" cy="0"/>
        </a:xfrm>
      </p:grpSpPr>
      <p:sp>
        <p:nvSpPr>
          <p:cNvPr id="1230" name="Google Shape;1230;g4efe642512_6_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31" name="Google Shape;1231;g4efe642512_6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37" name="Shape 1237"/>
        <p:cNvGrpSpPr/>
        <p:nvPr/>
      </p:nvGrpSpPr>
      <p:grpSpPr>
        <a:xfrm>
          <a:off x="0" y="0"/>
          <a:ext cx="0" cy="0"/>
          <a:chOff x="0" y="0"/>
          <a:chExt cx="0" cy="0"/>
        </a:xfrm>
      </p:grpSpPr>
      <p:sp>
        <p:nvSpPr>
          <p:cNvPr id="1238" name="Google Shape;1238;g4efe642512_6_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39" name="Google Shape;1239;g4efe642512_6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6" name="Shape 1246"/>
        <p:cNvGrpSpPr/>
        <p:nvPr/>
      </p:nvGrpSpPr>
      <p:grpSpPr>
        <a:xfrm>
          <a:off x="0" y="0"/>
          <a:ext cx="0" cy="0"/>
          <a:chOff x="0" y="0"/>
          <a:chExt cx="0" cy="0"/>
        </a:xfrm>
      </p:grpSpPr>
      <p:sp>
        <p:nvSpPr>
          <p:cNvPr id="1247" name="Google Shape;1247;g4efe642512_6_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48" name="Google Shape;1248;g4efe642512_6_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56" name="Shape 1256"/>
        <p:cNvGrpSpPr/>
        <p:nvPr/>
      </p:nvGrpSpPr>
      <p:grpSpPr>
        <a:xfrm>
          <a:off x="0" y="0"/>
          <a:ext cx="0" cy="0"/>
          <a:chOff x="0" y="0"/>
          <a:chExt cx="0" cy="0"/>
        </a:xfrm>
      </p:grpSpPr>
      <p:sp>
        <p:nvSpPr>
          <p:cNvPr id="1257" name="Google Shape;1257;g4efe642512_6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58" name="Google Shape;1258;g4efe642512_6_5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4eb218881d_0_1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69" name="Google Shape;669;g4eb218881d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65" name="Shape 1265"/>
        <p:cNvGrpSpPr/>
        <p:nvPr/>
      </p:nvGrpSpPr>
      <p:grpSpPr>
        <a:xfrm>
          <a:off x="0" y="0"/>
          <a:ext cx="0" cy="0"/>
          <a:chOff x="0" y="0"/>
          <a:chExt cx="0" cy="0"/>
        </a:xfrm>
      </p:grpSpPr>
      <p:sp>
        <p:nvSpPr>
          <p:cNvPr id="1266" name="Google Shape;1266;g4efe642512_6_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67" name="Google Shape;1267;g4efe642512_6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1" name="Shape 1271"/>
        <p:cNvGrpSpPr/>
        <p:nvPr/>
      </p:nvGrpSpPr>
      <p:grpSpPr>
        <a:xfrm>
          <a:off x="0" y="0"/>
          <a:ext cx="0" cy="0"/>
          <a:chOff x="0" y="0"/>
          <a:chExt cx="0" cy="0"/>
        </a:xfrm>
      </p:grpSpPr>
      <p:sp>
        <p:nvSpPr>
          <p:cNvPr id="1272" name="Google Shape;1272;g4efe642512_6_6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273" name="Google Shape;1273;g4efe642512_6_6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0" name="Shape 1280"/>
        <p:cNvGrpSpPr/>
        <p:nvPr/>
      </p:nvGrpSpPr>
      <p:grpSpPr>
        <a:xfrm>
          <a:off x="0" y="0"/>
          <a:ext cx="0" cy="0"/>
          <a:chOff x="0" y="0"/>
          <a:chExt cx="0" cy="0"/>
        </a:xfrm>
      </p:grpSpPr>
      <p:sp>
        <p:nvSpPr>
          <p:cNvPr id="1281" name="Google Shape;1281;g4efe642512_6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g4efe642512_6_7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2" name="Shape 1292"/>
        <p:cNvGrpSpPr/>
        <p:nvPr/>
      </p:nvGrpSpPr>
      <p:grpSpPr>
        <a:xfrm>
          <a:off x="0" y="0"/>
          <a:ext cx="0" cy="0"/>
          <a:chOff x="0" y="0"/>
          <a:chExt cx="0" cy="0"/>
        </a:xfrm>
      </p:grpSpPr>
      <p:sp>
        <p:nvSpPr>
          <p:cNvPr id="1293" name="Google Shape;1293;g4efe642512_6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g4efe642512_6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05" name="Shape 1305"/>
        <p:cNvGrpSpPr/>
        <p:nvPr/>
      </p:nvGrpSpPr>
      <p:grpSpPr>
        <a:xfrm>
          <a:off x="0" y="0"/>
          <a:ext cx="0" cy="0"/>
          <a:chOff x="0" y="0"/>
          <a:chExt cx="0" cy="0"/>
        </a:xfrm>
      </p:grpSpPr>
      <p:sp>
        <p:nvSpPr>
          <p:cNvPr id="1306" name="Google Shape;1306;g4efe642512_6_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g4efe642512_6_9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17" name="Shape 1317"/>
        <p:cNvGrpSpPr/>
        <p:nvPr/>
      </p:nvGrpSpPr>
      <p:grpSpPr>
        <a:xfrm>
          <a:off x="0" y="0"/>
          <a:ext cx="0" cy="0"/>
          <a:chOff x="0" y="0"/>
          <a:chExt cx="0" cy="0"/>
        </a:xfrm>
      </p:grpSpPr>
      <p:sp>
        <p:nvSpPr>
          <p:cNvPr id="1318" name="Google Shape;1318;g4efe642512_6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g4efe642512_6_1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26" name="Shape 1326"/>
        <p:cNvGrpSpPr/>
        <p:nvPr/>
      </p:nvGrpSpPr>
      <p:grpSpPr>
        <a:xfrm>
          <a:off x="0" y="0"/>
          <a:ext cx="0" cy="0"/>
          <a:chOff x="0" y="0"/>
          <a:chExt cx="0" cy="0"/>
        </a:xfrm>
      </p:grpSpPr>
      <p:sp>
        <p:nvSpPr>
          <p:cNvPr id="1327" name="Google Shape;1327;g4efe642512_6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g4efe642512_6_11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5" name="Shape 1335"/>
        <p:cNvGrpSpPr/>
        <p:nvPr/>
      </p:nvGrpSpPr>
      <p:grpSpPr>
        <a:xfrm>
          <a:off x="0" y="0"/>
          <a:ext cx="0" cy="0"/>
          <a:chOff x="0" y="0"/>
          <a:chExt cx="0" cy="0"/>
        </a:xfrm>
      </p:grpSpPr>
      <p:sp>
        <p:nvSpPr>
          <p:cNvPr id="1336" name="Google Shape;1336;g4efe642512_6_12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37" name="Google Shape;1337;g4efe642512_6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44" name="Shape 1344"/>
        <p:cNvGrpSpPr/>
        <p:nvPr/>
      </p:nvGrpSpPr>
      <p:grpSpPr>
        <a:xfrm>
          <a:off x="0" y="0"/>
          <a:ext cx="0" cy="0"/>
          <a:chOff x="0" y="0"/>
          <a:chExt cx="0" cy="0"/>
        </a:xfrm>
      </p:grpSpPr>
      <p:sp>
        <p:nvSpPr>
          <p:cNvPr id="1345" name="Google Shape;1345;g4efe642512_6_13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46" name="Google Shape;1346;g4efe642512_6_1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1" name="Shape 1351"/>
        <p:cNvGrpSpPr/>
        <p:nvPr/>
      </p:nvGrpSpPr>
      <p:grpSpPr>
        <a:xfrm>
          <a:off x="0" y="0"/>
          <a:ext cx="0" cy="0"/>
          <a:chOff x="0" y="0"/>
          <a:chExt cx="0" cy="0"/>
        </a:xfrm>
      </p:grpSpPr>
      <p:sp>
        <p:nvSpPr>
          <p:cNvPr id="1352" name="Google Shape;1352;g4efe642512_6_13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53" name="Google Shape;1353;g4efe642512_6_13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4eb218881d_0_1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4eb218881d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8" name="Shape 1358"/>
        <p:cNvGrpSpPr/>
        <p:nvPr/>
      </p:nvGrpSpPr>
      <p:grpSpPr>
        <a:xfrm>
          <a:off x="0" y="0"/>
          <a:ext cx="0" cy="0"/>
          <a:chOff x="0" y="0"/>
          <a:chExt cx="0" cy="0"/>
        </a:xfrm>
      </p:grpSpPr>
      <p:sp>
        <p:nvSpPr>
          <p:cNvPr id="1359" name="Google Shape;1359;g4efe642512_6_14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0" name="Google Shape;1360;g4efe642512_6_14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65" name="Shape 1365"/>
        <p:cNvGrpSpPr/>
        <p:nvPr/>
      </p:nvGrpSpPr>
      <p:grpSpPr>
        <a:xfrm>
          <a:off x="0" y="0"/>
          <a:ext cx="0" cy="0"/>
          <a:chOff x="0" y="0"/>
          <a:chExt cx="0" cy="0"/>
        </a:xfrm>
      </p:grpSpPr>
      <p:sp>
        <p:nvSpPr>
          <p:cNvPr id="1366" name="Google Shape;1366;g4efe642512_6_151: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67" name="Google Shape;1367;g4efe642512_6_15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73" name="Shape 1373"/>
        <p:cNvGrpSpPr/>
        <p:nvPr/>
      </p:nvGrpSpPr>
      <p:grpSpPr>
        <a:xfrm>
          <a:off x="0" y="0"/>
          <a:ext cx="0" cy="0"/>
          <a:chOff x="0" y="0"/>
          <a:chExt cx="0" cy="0"/>
        </a:xfrm>
      </p:grpSpPr>
      <p:sp>
        <p:nvSpPr>
          <p:cNvPr id="1374" name="Google Shape;1374;g4efe642512_6_1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75" name="Google Shape;1375;g4efe642512_6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1" name="Shape 1381"/>
        <p:cNvGrpSpPr/>
        <p:nvPr/>
      </p:nvGrpSpPr>
      <p:grpSpPr>
        <a:xfrm>
          <a:off x="0" y="0"/>
          <a:ext cx="0" cy="0"/>
          <a:chOff x="0" y="0"/>
          <a:chExt cx="0" cy="0"/>
        </a:xfrm>
      </p:grpSpPr>
      <p:sp>
        <p:nvSpPr>
          <p:cNvPr id="1382" name="Google Shape;1382;g4efe642512_6_16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383" name="Google Shape;1383;g4efe642512_6_1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88" name="Shape 1388"/>
        <p:cNvGrpSpPr/>
        <p:nvPr/>
      </p:nvGrpSpPr>
      <p:grpSpPr>
        <a:xfrm>
          <a:off x="0" y="0"/>
          <a:ext cx="0" cy="0"/>
          <a:chOff x="0" y="0"/>
          <a:chExt cx="0" cy="0"/>
        </a:xfrm>
      </p:grpSpPr>
      <p:sp>
        <p:nvSpPr>
          <p:cNvPr id="1389" name="Google Shape;1389;g4efe642512_6_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0" name="Google Shape;1390;g4efe642512_6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6" name="Shape 1396"/>
        <p:cNvGrpSpPr/>
        <p:nvPr/>
      </p:nvGrpSpPr>
      <p:grpSpPr>
        <a:xfrm>
          <a:off x="0" y="0"/>
          <a:ext cx="0" cy="0"/>
          <a:chOff x="0" y="0"/>
          <a:chExt cx="0" cy="0"/>
        </a:xfrm>
      </p:grpSpPr>
      <p:sp>
        <p:nvSpPr>
          <p:cNvPr id="1397" name="Google Shape;1397;g4efe642512_6_17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98" name="Google Shape;1398;g4efe642512_6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05" name="Shape 1405"/>
        <p:cNvGrpSpPr/>
        <p:nvPr/>
      </p:nvGrpSpPr>
      <p:grpSpPr>
        <a:xfrm>
          <a:off x="0" y="0"/>
          <a:ext cx="0" cy="0"/>
          <a:chOff x="0" y="0"/>
          <a:chExt cx="0" cy="0"/>
        </a:xfrm>
      </p:grpSpPr>
      <p:sp>
        <p:nvSpPr>
          <p:cNvPr id="1406" name="Google Shape;1406;g4efe642512_6_18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7" name="Google Shape;1407;g4efe642512_6_1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4" name="Shape 1414"/>
        <p:cNvGrpSpPr/>
        <p:nvPr/>
      </p:nvGrpSpPr>
      <p:grpSpPr>
        <a:xfrm>
          <a:off x="0" y="0"/>
          <a:ext cx="0" cy="0"/>
          <a:chOff x="0" y="0"/>
          <a:chExt cx="0" cy="0"/>
        </a:xfrm>
      </p:grpSpPr>
      <p:sp>
        <p:nvSpPr>
          <p:cNvPr id="1415" name="Google Shape;1415;g4efe642512_6_19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16" name="Google Shape;1416;g4efe642512_6_19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23" name="Shape 1423"/>
        <p:cNvGrpSpPr/>
        <p:nvPr/>
      </p:nvGrpSpPr>
      <p:grpSpPr>
        <a:xfrm>
          <a:off x="0" y="0"/>
          <a:ext cx="0" cy="0"/>
          <a:chOff x="0" y="0"/>
          <a:chExt cx="0" cy="0"/>
        </a:xfrm>
      </p:grpSpPr>
      <p:sp>
        <p:nvSpPr>
          <p:cNvPr id="1424" name="Google Shape;1424;g4efe642512_6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g4efe642512_6_2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0" name="Shape 1430"/>
        <p:cNvGrpSpPr/>
        <p:nvPr/>
      </p:nvGrpSpPr>
      <p:grpSpPr>
        <a:xfrm>
          <a:off x="0" y="0"/>
          <a:ext cx="0" cy="0"/>
          <a:chOff x="0" y="0"/>
          <a:chExt cx="0" cy="0"/>
        </a:xfrm>
      </p:grpSpPr>
      <p:sp>
        <p:nvSpPr>
          <p:cNvPr id="1431" name="Google Shape;1431;g4efe642512_6_2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g4efe642512_6_2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5.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2.png"/><Relationship Id="rId4" Type="http://schemas.openxmlformats.org/officeDocument/2006/relationships/image" Target="../media/image3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3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3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30.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0.png"/><Relationship Id="rId3" Type="http://schemas.openxmlformats.org/officeDocument/2006/relationships/image" Target="../media/image14.png"/><Relationship Id="rId4"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8.png"/><Relationship Id="rId3" Type="http://schemas.openxmlformats.org/officeDocument/2006/relationships/image" Target="../media/image16.png"/><Relationship Id="rId4"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6.png"/><Relationship Id="rId3" Type="http://schemas.openxmlformats.org/officeDocument/2006/relationships/image" Target="../media/image1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1.png"/><Relationship Id="rId3" Type="http://schemas.openxmlformats.org/officeDocument/2006/relationships/image" Target="../media/image3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9.png"/><Relationship Id="rId3" Type="http://schemas.openxmlformats.org/officeDocument/2006/relationships/image" Target="../media/image20.png"/><Relationship Id="rId4" Type="http://schemas.openxmlformats.org/officeDocument/2006/relationships/image" Target="../media/image2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9.png"/><Relationship Id="rId3" Type="http://schemas.openxmlformats.org/officeDocument/2006/relationships/image" Target="../media/image36.png"/><Relationship Id="rId4" Type="http://schemas.openxmlformats.org/officeDocument/2006/relationships/image" Target="../media/image4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png"/><Relationship Id="rId3"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6.png"/><Relationship Id="rId3" Type="http://schemas.openxmlformats.org/officeDocument/2006/relationships/image" Target="../media/image27.png"/><Relationship Id="rId4" Type="http://schemas.openxmlformats.org/officeDocument/2006/relationships/image" Target="../media/image2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7.png"/><Relationship Id="rId3" Type="http://schemas.openxmlformats.org/officeDocument/2006/relationships/image" Target="../media/image2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34.png"/><Relationship Id="rId3" Type="http://schemas.openxmlformats.org/officeDocument/2006/relationships/image" Target="../media/image39.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12.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3.png"/><Relationship Id="rId3" Type="http://schemas.openxmlformats.org/officeDocument/2006/relationships/image" Target="../media/image3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3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23.png"/><Relationship Id="rId3" Type="http://schemas.openxmlformats.org/officeDocument/2006/relationships/image" Target="../media/image4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5.png"/><Relationship Id="rId3" Type="http://schemas.openxmlformats.org/officeDocument/2006/relationships/image" Target="../media/image32.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0.png"/><Relationship Id="rId3" Type="http://schemas.openxmlformats.org/officeDocument/2006/relationships/image" Target="../media/image3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0.png"/><Relationship Id="rId3" Type="http://schemas.openxmlformats.org/officeDocument/2006/relationships/image" Target="../media/image3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40.png"/><Relationship Id="rId3" Type="http://schemas.openxmlformats.org/officeDocument/2006/relationships/image" Target="../media/image3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96.png"/><Relationship Id="rId3" Type="http://schemas.openxmlformats.org/officeDocument/2006/relationships/image" Target="../media/image40.png"/><Relationship Id="rId4" Type="http://schemas.openxmlformats.org/officeDocument/2006/relationships/image" Target="../media/image3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1.png"/><Relationship Id="rId3" Type="http://schemas.openxmlformats.org/officeDocument/2006/relationships/image" Target="../media/image13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1.png"/><Relationship Id="rId3" Type="http://schemas.openxmlformats.org/officeDocument/2006/relationships/image" Target="../media/image13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1.png"/><Relationship Id="rId3" Type="http://schemas.openxmlformats.org/officeDocument/2006/relationships/image" Target="../media/image13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141.png"/><Relationship Id="rId3" Type="http://schemas.openxmlformats.org/officeDocument/2006/relationships/image" Target="../media/image13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Google Shape;7;p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a:buNone/>
              <a:defRPr>
                <a:latin typeface="Open Sans"/>
                <a:ea typeface="Open Sans"/>
                <a:cs typeface="Open Sans"/>
                <a:sym typeface="Open Sans"/>
              </a:defRPr>
            </a:lvl1pPr>
            <a:lvl2pPr lvl="1">
              <a:buNone/>
              <a:defRPr>
                <a:latin typeface="Open Sans"/>
                <a:ea typeface="Open Sans"/>
                <a:cs typeface="Open Sans"/>
                <a:sym typeface="Open Sans"/>
              </a:defRPr>
            </a:lvl2pPr>
            <a:lvl3pPr lvl="2">
              <a:buNone/>
              <a:defRPr>
                <a:latin typeface="Open Sans"/>
                <a:ea typeface="Open Sans"/>
                <a:cs typeface="Open Sans"/>
                <a:sym typeface="Open Sans"/>
              </a:defRPr>
            </a:lvl3pPr>
            <a:lvl4pPr lvl="3">
              <a:buNone/>
              <a:defRPr>
                <a:latin typeface="Open Sans"/>
                <a:ea typeface="Open Sans"/>
                <a:cs typeface="Open Sans"/>
                <a:sym typeface="Open Sans"/>
              </a:defRPr>
            </a:lvl4pPr>
            <a:lvl5pPr lvl="4">
              <a:buNone/>
              <a:defRPr>
                <a:latin typeface="Open Sans"/>
                <a:ea typeface="Open Sans"/>
                <a:cs typeface="Open Sans"/>
                <a:sym typeface="Open Sans"/>
              </a:defRPr>
            </a:lvl5pPr>
            <a:lvl6pPr lvl="5">
              <a:buNone/>
              <a:defRPr>
                <a:latin typeface="Open Sans"/>
                <a:ea typeface="Open Sans"/>
                <a:cs typeface="Open Sans"/>
                <a:sym typeface="Open Sans"/>
              </a:defRPr>
            </a:lvl6pPr>
            <a:lvl7pPr lvl="6">
              <a:buNone/>
              <a:defRPr>
                <a:latin typeface="Open Sans"/>
                <a:ea typeface="Open Sans"/>
                <a:cs typeface="Open Sans"/>
                <a:sym typeface="Open Sans"/>
              </a:defRPr>
            </a:lvl7pPr>
            <a:lvl8pPr lvl="7">
              <a:buNone/>
              <a:defRPr>
                <a:latin typeface="Open Sans"/>
                <a:ea typeface="Open Sans"/>
                <a:cs typeface="Open Sans"/>
                <a:sym typeface="Open Sans"/>
              </a:defRPr>
            </a:lvl8pPr>
            <a:lvl9pPr lvl="8">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8" name="Google Shape;8;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 name="Google Shape;9;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 name="Google Shape;10;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 name="Google Shape;11;p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65" name="Shape 65"/>
        <p:cNvGrpSpPr/>
        <p:nvPr/>
      </p:nvGrpSpPr>
      <p:grpSpPr>
        <a:xfrm>
          <a:off x="0" y="0"/>
          <a:ext cx="0" cy="0"/>
          <a:chOff x="0" y="0"/>
          <a:chExt cx="0" cy="0"/>
        </a:xfrm>
      </p:grpSpPr>
      <p:sp>
        <p:nvSpPr>
          <p:cNvPr id="66" name="Google Shape;66;p1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67" name="Google Shape;67;p12"/>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68" name="Google Shape;68;p12"/>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69" name="Google Shape;69;p12"/>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sp>
        <p:nvSpPr>
          <p:cNvPr id="70" name="Google Shape;70;p12"/>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71" name="Google Shape;71;p12"/>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pic>
        <p:nvPicPr>
          <p:cNvPr id="72" name="Google Shape;72;p12"/>
          <p:cNvPicPr preferRelativeResize="0"/>
          <p:nvPr/>
        </p:nvPicPr>
        <p:blipFill rotWithShape="1">
          <a:blip r:embed="rId3">
            <a:alphaModFix/>
          </a:blip>
          <a:srcRect b="0" l="0" r="0" t="0"/>
          <a:stretch/>
        </p:blipFill>
        <p:spPr>
          <a:xfrm>
            <a:off x="2261499" y="90086"/>
            <a:ext cx="960975" cy="347473"/>
          </a:xfrm>
          <a:prstGeom prst="rect">
            <a:avLst/>
          </a:prstGeom>
          <a:noFill/>
          <a:ln>
            <a:noFill/>
          </a:ln>
        </p:spPr>
      </p:pic>
      <p:sp>
        <p:nvSpPr>
          <p:cNvPr id="73" name="Google Shape;73;p12"/>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
        <p:nvSpPr>
          <p:cNvPr id="74" name="Google Shape;74;p1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76" name="Shape 76"/>
        <p:cNvGrpSpPr/>
        <p:nvPr/>
      </p:nvGrpSpPr>
      <p:grpSpPr>
        <a:xfrm>
          <a:off x="0" y="0"/>
          <a:ext cx="0" cy="0"/>
          <a:chOff x="0" y="0"/>
          <a:chExt cx="0" cy="0"/>
        </a:xfrm>
      </p:grpSpPr>
      <p:sp>
        <p:nvSpPr>
          <p:cNvPr id="77" name="Google Shape;77;p1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78" name="Google Shape;78;p1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79" name="Google Shape;79;p14"/>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80" name="Google Shape;80;p14"/>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sp>
        <p:nvSpPr>
          <p:cNvPr id="81" name="Google Shape;81;p1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82" name="Google Shape;82;p1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pic>
        <p:nvPicPr>
          <p:cNvPr id="83" name="Google Shape;83;p14"/>
          <p:cNvPicPr preferRelativeResize="0"/>
          <p:nvPr/>
        </p:nvPicPr>
        <p:blipFill rotWithShape="1">
          <a:blip r:embed="rId3">
            <a:alphaModFix/>
          </a:blip>
          <a:srcRect b="0" l="0" r="0" t="0"/>
          <a:stretch/>
        </p:blipFill>
        <p:spPr>
          <a:xfrm>
            <a:off x="2261499" y="90086"/>
            <a:ext cx="960975" cy="347473"/>
          </a:xfrm>
          <a:prstGeom prst="rect">
            <a:avLst/>
          </a:prstGeom>
          <a:noFill/>
          <a:ln>
            <a:noFill/>
          </a:ln>
        </p:spPr>
      </p:pic>
      <p:sp>
        <p:nvSpPr>
          <p:cNvPr id="84" name="Google Shape;84;p14"/>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
        <p:nvSpPr>
          <p:cNvPr id="85" name="Google Shape;85;p1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86" name="Shape 86"/>
        <p:cNvGrpSpPr/>
        <p:nvPr/>
      </p:nvGrpSpPr>
      <p:grpSpPr>
        <a:xfrm>
          <a:off x="0" y="0"/>
          <a:ext cx="0" cy="0"/>
          <a:chOff x="0" y="0"/>
          <a:chExt cx="0" cy="0"/>
        </a:xfrm>
      </p:grpSpPr>
      <p:sp>
        <p:nvSpPr>
          <p:cNvPr id="87" name="Google Shape;87;p1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88" name="Shape 88"/>
        <p:cNvGrpSpPr/>
        <p:nvPr/>
      </p:nvGrpSpPr>
      <p:grpSpPr>
        <a:xfrm>
          <a:off x="0" y="0"/>
          <a:ext cx="0" cy="0"/>
          <a:chOff x="0" y="0"/>
          <a:chExt cx="0" cy="0"/>
        </a:xfrm>
      </p:grpSpPr>
      <p:sp>
        <p:nvSpPr>
          <p:cNvPr id="89" name="Google Shape;89;p1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90" name="Google Shape;90;p1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91" name="Google Shape;91;p16"/>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92" name="Google Shape;92;p16"/>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93" name="Google Shape;93;p16"/>
          <p:cNvSpPr txBox="1"/>
          <p:nvPr/>
        </p:nvSpPr>
        <p:spPr>
          <a:xfrm>
            <a:off x="5358474" y="91900"/>
            <a:ext cx="37323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sp>
        <p:nvSpPr>
          <p:cNvPr id="94" name="Google Shape;94;p16"/>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95" name="Google Shape;95;p16"/>
          <p:cNvSpPr txBox="1"/>
          <p:nvPr/>
        </p:nvSpPr>
        <p:spPr>
          <a:xfrm>
            <a:off x="1955550" y="2048950"/>
            <a:ext cx="5232900" cy="4168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Installing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Set Up</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Intro to C#</a:t>
            </a:r>
            <a:endParaRPr b="1"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 </a:t>
            </a:r>
            <a:r>
              <a:rPr b="0" i="0" lang="en" sz="2400" u="none" cap="none" strike="noStrike">
                <a:solidFill>
                  <a:schemeClr val="dk1"/>
                </a:solidFill>
                <a:latin typeface="Open Sans"/>
                <a:ea typeface="Open Sans"/>
                <a:cs typeface="Open Sans"/>
                <a:sym typeface="Open Sans"/>
              </a:rPr>
              <a:t>Update the Code!</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6.</a:t>
            </a:r>
            <a:r>
              <a:rPr b="0" i="0" lang="en" sz="2400" u="none" cap="none" strike="noStrike">
                <a:solidFill>
                  <a:schemeClr val="dk1"/>
                </a:solidFill>
                <a:latin typeface="Open Sans"/>
                <a:ea typeface="Open Sans"/>
                <a:cs typeface="Open Sans"/>
                <a:sym typeface="Open Sans"/>
              </a:rPr>
              <a:t> Colliders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2400"/>
              <a:buFont typeface="Arial"/>
              <a:buNone/>
            </a:pPr>
            <a:r>
              <a:rPr b="1" i="0" lang="en" sz="2400" u="none" cap="none" strike="noStrike">
                <a:solidFill>
                  <a:schemeClr val="dk1"/>
                </a:solidFill>
                <a:latin typeface="Open Sans"/>
                <a:ea typeface="Open Sans"/>
                <a:cs typeface="Open Sans"/>
                <a:sym typeface="Open Sans"/>
              </a:rPr>
              <a:t>7.</a:t>
            </a:r>
            <a:r>
              <a:rPr b="0" i="0" lang="en" sz="2400" u="none" cap="none" strike="noStrike">
                <a:solidFill>
                  <a:schemeClr val="dk1"/>
                </a:solidFill>
                <a:latin typeface="Open Sans"/>
                <a:ea typeface="Open Sans"/>
                <a:cs typeface="Open Sans"/>
                <a:sym typeface="Open Sans"/>
              </a:rPr>
              <a:t> You Did It! Next Steps</a:t>
            </a:r>
            <a:endParaRPr b="0" i="0" sz="2400" u="none" cap="none" strike="noStrike">
              <a:solidFill>
                <a:srgbClr val="000000"/>
              </a:solidFill>
              <a:latin typeface="Open Sans"/>
              <a:ea typeface="Open Sans"/>
              <a:cs typeface="Open Sans"/>
              <a:sym typeface="Open Sans"/>
            </a:endParaRPr>
          </a:p>
        </p:txBody>
      </p:sp>
      <p:pic>
        <p:nvPicPr>
          <p:cNvPr id="96" name="Google Shape;96;p16"/>
          <p:cNvPicPr preferRelativeResize="0"/>
          <p:nvPr/>
        </p:nvPicPr>
        <p:blipFill rotWithShape="1">
          <a:blip r:embed="rId3">
            <a:alphaModFix/>
          </a:blip>
          <a:srcRect b="0" l="0" r="0" t="0"/>
          <a:stretch/>
        </p:blipFill>
        <p:spPr>
          <a:xfrm>
            <a:off x="2261499" y="90086"/>
            <a:ext cx="960975" cy="347473"/>
          </a:xfrm>
          <a:prstGeom prst="rect">
            <a:avLst/>
          </a:prstGeom>
          <a:noFill/>
          <a:ln>
            <a:noFill/>
          </a:ln>
        </p:spPr>
      </p:pic>
      <p:sp>
        <p:nvSpPr>
          <p:cNvPr id="97" name="Google Shape;97;p16"/>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98" name="Shape 98"/>
        <p:cNvGrpSpPr/>
        <p:nvPr/>
      </p:nvGrpSpPr>
      <p:grpSpPr>
        <a:xfrm>
          <a:off x="0" y="0"/>
          <a:ext cx="0" cy="0"/>
          <a:chOff x="0" y="0"/>
          <a:chExt cx="0" cy="0"/>
        </a:xfrm>
      </p:grpSpPr>
      <p:pic>
        <p:nvPicPr>
          <p:cNvPr id="99" name="Google Shape;99;p17"/>
          <p:cNvPicPr preferRelativeResize="0"/>
          <p:nvPr/>
        </p:nvPicPr>
        <p:blipFill rotWithShape="1">
          <a:blip r:embed="rId2">
            <a:alphaModFix/>
          </a:blip>
          <a:srcRect b="-2198" l="8365" r="11992" t="5034"/>
          <a:stretch/>
        </p:blipFill>
        <p:spPr>
          <a:xfrm>
            <a:off x="1" y="0"/>
            <a:ext cx="9144000" cy="7030192"/>
          </a:xfrm>
          <a:prstGeom prst="rect">
            <a:avLst/>
          </a:prstGeom>
          <a:noFill/>
          <a:ln>
            <a:noFill/>
          </a:ln>
        </p:spPr>
      </p:pic>
      <p:pic>
        <p:nvPicPr>
          <p:cNvPr id="100" name="Google Shape;100;p17"/>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pic>
        <p:nvPicPr>
          <p:cNvPr id="101" name="Google Shape;101;p17"/>
          <p:cNvPicPr preferRelativeResize="0"/>
          <p:nvPr/>
        </p:nvPicPr>
        <p:blipFill rotWithShape="1">
          <a:blip r:embed="rId4">
            <a:alphaModFix/>
          </a:blip>
          <a:srcRect b="0" l="0" r="0" t="0"/>
          <a:stretch/>
        </p:blipFill>
        <p:spPr>
          <a:xfrm>
            <a:off x="2261499" y="90086"/>
            <a:ext cx="960975" cy="347473"/>
          </a:xfrm>
          <a:prstGeom prst="rect">
            <a:avLst/>
          </a:prstGeom>
          <a:noFill/>
          <a:ln>
            <a:noFill/>
          </a:ln>
        </p:spPr>
      </p:pic>
      <p:sp>
        <p:nvSpPr>
          <p:cNvPr id="102" name="Google Shape;102;p17"/>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
        <p:nvSpPr>
          <p:cNvPr id="103" name="Google Shape;103;p17"/>
          <p:cNvSpPr/>
          <p:nvPr/>
        </p:nvSpPr>
        <p:spPr>
          <a:xfrm>
            <a:off x="1" y="0"/>
            <a:ext cx="9144000" cy="6858000"/>
          </a:xfrm>
          <a:prstGeom prst="rect">
            <a:avLst/>
          </a:prstGeom>
          <a:solidFill>
            <a:srgbClr val="353535">
              <a:alpha val="54117"/>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4" name="Google Shape;104;p17"/>
          <p:cNvSpPr txBox="1"/>
          <p:nvPr/>
        </p:nvSpPr>
        <p:spPr>
          <a:xfrm>
            <a:off x="159450" y="2457750"/>
            <a:ext cx="8825100" cy="342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EAEAEA"/>
                </a:solidFill>
                <a:latin typeface="Open Sans"/>
                <a:ea typeface="Open Sans"/>
                <a:cs typeface="Open Sans"/>
                <a:sym typeface="Open Sans"/>
              </a:rPr>
              <a:t>Present Working Slide</a:t>
            </a:r>
            <a:endParaRPr b="1" i="0" sz="7200" u="none" cap="none" strike="noStrike">
              <a:solidFill>
                <a:srgbClr val="EAEAEA"/>
              </a:solidFill>
              <a:latin typeface="Open Sans"/>
              <a:ea typeface="Open Sans"/>
              <a:cs typeface="Open Sans"/>
              <a:sym typeface="Open Sans"/>
            </a:endParaRPr>
          </a:p>
        </p:txBody>
      </p:sp>
      <p:sp>
        <p:nvSpPr>
          <p:cNvPr id="105" name="Google Shape;105;p17"/>
          <p:cNvSpPr/>
          <p:nvPr/>
        </p:nvSpPr>
        <p:spPr>
          <a:xfrm>
            <a:off x="3863100" y="192334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06" name="Shape 106"/>
        <p:cNvGrpSpPr/>
        <p:nvPr/>
      </p:nvGrpSpPr>
      <p:grpSpPr>
        <a:xfrm>
          <a:off x="0" y="0"/>
          <a:ext cx="0" cy="0"/>
          <a:chOff x="0" y="0"/>
          <a:chExt cx="0" cy="0"/>
        </a:xfrm>
      </p:grpSpPr>
      <p:sp>
        <p:nvSpPr>
          <p:cNvPr id="107" name="Google Shape;107;p1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08" name="Google Shape;108;p1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09" name="Google Shape;109;p18"/>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110" name="Google Shape;110;p18"/>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111" name="Google Shape;111;p18"/>
          <p:cNvSpPr txBox="1"/>
          <p:nvPr/>
        </p:nvSpPr>
        <p:spPr>
          <a:xfrm>
            <a:off x="5348474" y="91900"/>
            <a:ext cx="3742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pic>
        <p:nvPicPr>
          <p:cNvPr id="112" name="Google Shape;112;p18"/>
          <p:cNvPicPr preferRelativeResize="0"/>
          <p:nvPr/>
        </p:nvPicPr>
        <p:blipFill rotWithShape="1">
          <a:blip r:embed="rId3">
            <a:alphaModFix/>
          </a:blip>
          <a:srcRect b="0" l="0" r="0" t="0"/>
          <a:stretch/>
        </p:blipFill>
        <p:spPr>
          <a:xfrm>
            <a:off x="2261499" y="90086"/>
            <a:ext cx="960975" cy="347473"/>
          </a:xfrm>
          <a:prstGeom prst="rect">
            <a:avLst/>
          </a:prstGeom>
          <a:noFill/>
          <a:ln>
            <a:noFill/>
          </a:ln>
        </p:spPr>
      </p:pic>
      <p:sp>
        <p:nvSpPr>
          <p:cNvPr id="113" name="Google Shape;113;p18"/>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15" name="Shape 115"/>
        <p:cNvGrpSpPr/>
        <p:nvPr/>
      </p:nvGrpSpPr>
      <p:grpSpPr>
        <a:xfrm>
          <a:off x="0" y="0"/>
          <a:ext cx="0" cy="0"/>
          <a:chOff x="0" y="0"/>
          <a:chExt cx="0" cy="0"/>
        </a:xfrm>
      </p:grpSpPr>
      <p:pic>
        <p:nvPicPr>
          <p:cNvPr id="116" name="Google Shape;116;p20"/>
          <p:cNvPicPr preferRelativeResize="0"/>
          <p:nvPr/>
        </p:nvPicPr>
        <p:blipFill rotWithShape="1">
          <a:blip r:embed="rId2">
            <a:alphaModFix/>
          </a:blip>
          <a:srcRect b="-2195" l="8362" r="11994" t="5033"/>
          <a:stretch/>
        </p:blipFill>
        <p:spPr>
          <a:xfrm>
            <a:off x="1" y="0"/>
            <a:ext cx="9144000" cy="7030193"/>
          </a:xfrm>
          <a:prstGeom prst="rect">
            <a:avLst/>
          </a:prstGeom>
          <a:noFill/>
          <a:ln>
            <a:noFill/>
          </a:ln>
        </p:spPr>
      </p:pic>
      <p:pic>
        <p:nvPicPr>
          <p:cNvPr id="117" name="Google Shape;117;p20"/>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pic>
        <p:nvPicPr>
          <p:cNvPr id="118" name="Google Shape;118;p20"/>
          <p:cNvPicPr preferRelativeResize="0"/>
          <p:nvPr/>
        </p:nvPicPr>
        <p:blipFill>
          <a:blip r:embed="rId4">
            <a:alphaModFix/>
          </a:blip>
          <a:stretch>
            <a:fillRect/>
          </a:stretch>
        </p:blipFill>
        <p:spPr>
          <a:xfrm>
            <a:off x="2261499" y="90086"/>
            <a:ext cx="960975" cy="347473"/>
          </a:xfrm>
          <a:prstGeom prst="rect">
            <a:avLst/>
          </a:prstGeom>
          <a:noFill/>
          <a:ln>
            <a:noFill/>
          </a:ln>
        </p:spPr>
      </p:pic>
      <p:sp>
        <p:nvSpPr>
          <p:cNvPr id="119" name="Google Shape;119;p20"/>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
        <p:nvSpPr>
          <p:cNvPr id="120" name="Google Shape;120;p20"/>
          <p:cNvSpPr/>
          <p:nvPr/>
        </p:nvSpPr>
        <p:spPr>
          <a:xfrm>
            <a:off x="1" y="0"/>
            <a:ext cx="9144000" cy="6858000"/>
          </a:xfrm>
          <a:prstGeom prst="rect">
            <a:avLst/>
          </a:prstGeom>
          <a:solidFill>
            <a:srgbClr val="353535">
              <a:alpha val="549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20"/>
          <p:cNvSpPr txBox="1"/>
          <p:nvPr/>
        </p:nvSpPr>
        <p:spPr>
          <a:xfrm>
            <a:off x="159450" y="2457750"/>
            <a:ext cx="8825100" cy="342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lang="en" sz="7200">
                <a:solidFill>
                  <a:srgbClr val="EAEAEA"/>
                </a:solidFill>
                <a:latin typeface="Open Sans"/>
                <a:ea typeface="Open Sans"/>
                <a:cs typeface="Open Sans"/>
                <a:sym typeface="Open Sans"/>
              </a:rPr>
              <a:t>Accelerate Your C# Learning with Unity</a:t>
            </a:r>
            <a:endParaRPr b="1" i="0" sz="7200" u="none" cap="none" strike="noStrike">
              <a:solidFill>
                <a:srgbClr val="EAEAEA"/>
              </a:solidFill>
              <a:latin typeface="Open Sans"/>
              <a:ea typeface="Open Sans"/>
              <a:cs typeface="Open Sans"/>
              <a:sym typeface="Open Sans"/>
            </a:endParaRPr>
          </a:p>
        </p:txBody>
      </p:sp>
      <p:sp>
        <p:nvSpPr>
          <p:cNvPr id="122" name="Google Shape;122;p20"/>
          <p:cNvSpPr/>
          <p:nvPr/>
        </p:nvSpPr>
        <p:spPr>
          <a:xfrm>
            <a:off x="3863100" y="192334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23" name="Shape 123"/>
        <p:cNvGrpSpPr/>
        <p:nvPr/>
      </p:nvGrpSpPr>
      <p:grpSpPr>
        <a:xfrm>
          <a:off x="0" y="0"/>
          <a:ext cx="0" cy="0"/>
          <a:chOff x="0" y="0"/>
          <a:chExt cx="0" cy="0"/>
        </a:xfrm>
      </p:grpSpPr>
      <p:sp>
        <p:nvSpPr>
          <p:cNvPr id="124" name="Google Shape;124;p2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25" name="Google Shape;125;p2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26" name="Google Shape;126;p21"/>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127" name="Google Shape;127;p21"/>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128" name="Google Shape;128;p21"/>
          <p:cNvSpPr txBox="1"/>
          <p:nvPr/>
        </p:nvSpPr>
        <p:spPr>
          <a:xfrm>
            <a:off x="5348474" y="91900"/>
            <a:ext cx="3742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lang="en">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pic>
        <p:nvPicPr>
          <p:cNvPr id="129" name="Google Shape;129;p21"/>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130" name="Google Shape;130;p21"/>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31" name="Shape 131"/>
        <p:cNvGrpSpPr/>
        <p:nvPr/>
      </p:nvGrpSpPr>
      <p:grpSpPr>
        <a:xfrm>
          <a:off x="0" y="0"/>
          <a:ext cx="0" cy="0"/>
          <a:chOff x="0" y="0"/>
          <a:chExt cx="0" cy="0"/>
        </a:xfrm>
      </p:grpSpPr>
      <p:sp>
        <p:nvSpPr>
          <p:cNvPr id="132" name="Google Shape;132;p2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33" name="Shape 133"/>
        <p:cNvGrpSpPr/>
        <p:nvPr/>
      </p:nvGrpSpPr>
      <p:grpSpPr>
        <a:xfrm>
          <a:off x="0" y="0"/>
          <a:ext cx="0" cy="0"/>
          <a:chOff x="0" y="0"/>
          <a:chExt cx="0" cy="0"/>
        </a:xfrm>
      </p:grpSpPr>
      <p:sp>
        <p:nvSpPr>
          <p:cNvPr id="134" name="Google Shape;134;p2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35" name="Google Shape;135;p2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36" name="Google Shape;136;p23"/>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137" name="Google Shape;137;p23"/>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138" name="Google Shape;138;p23"/>
          <p:cNvSpPr txBox="1"/>
          <p:nvPr/>
        </p:nvSpPr>
        <p:spPr>
          <a:xfrm>
            <a:off x="5358474" y="91900"/>
            <a:ext cx="373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sp>
        <p:nvSpPr>
          <p:cNvPr id="139" name="Google Shape;139;p23"/>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140" name="Google Shape;140;p23"/>
          <p:cNvSpPr txBox="1"/>
          <p:nvPr/>
        </p:nvSpPr>
        <p:spPr>
          <a:xfrm>
            <a:off x="1955550" y="2048950"/>
            <a:ext cx="5232900" cy="4168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Installing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lang="en" sz="2400">
                <a:latin typeface="Open Sans"/>
                <a:ea typeface="Open Sans"/>
                <a:cs typeface="Open Sans"/>
                <a:sym typeface="Open Sans"/>
              </a:rPr>
              <a:t>Set Up</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lang="en" sz="2400">
                <a:latin typeface="Open Sans"/>
                <a:ea typeface="Open Sans"/>
                <a:cs typeface="Open Sans"/>
                <a:sym typeface="Open Sans"/>
              </a:rPr>
              <a:t>Intro to C#</a:t>
            </a:r>
            <a:endParaRPr b="1"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 </a:t>
            </a:r>
            <a:r>
              <a:rPr lang="en" sz="2400">
                <a:solidFill>
                  <a:schemeClr val="dk1"/>
                </a:solidFill>
                <a:latin typeface="Open Sans"/>
                <a:ea typeface="Open Sans"/>
                <a:cs typeface="Open Sans"/>
                <a:sym typeface="Open Sans"/>
              </a:rPr>
              <a:t>Update the Code!</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Colliders</a:t>
            </a:r>
            <a:endParaRPr b="0" i="0" sz="1400" u="none" cap="none" strike="noStrike">
              <a:solidFill>
                <a:srgbClr val="000000"/>
              </a:solidFill>
              <a:latin typeface="Arial"/>
              <a:ea typeface="Arial"/>
              <a:cs typeface="Arial"/>
              <a:sym typeface="Arial"/>
            </a:endParaRPr>
          </a:p>
          <a:p>
            <a:pPr indent="0" lvl="0" marL="0" rtl="0" algn="l">
              <a:lnSpc>
                <a:spcPct val="150000"/>
              </a:lnSpc>
              <a:spcBef>
                <a:spcPts val="0"/>
              </a:spcBef>
              <a:spcAft>
                <a:spcPts val="0"/>
              </a:spcAft>
              <a:buClr>
                <a:schemeClr val="dk1"/>
              </a:buClr>
              <a:buSzPts val="2400"/>
              <a:buFont typeface="Arial"/>
              <a:buNone/>
            </a:pPr>
            <a:r>
              <a:rPr b="1" lang="en" sz="2400">
                <a:solidFill>
                  <a:schemeClr val="dk1"/>
                </a:solidFill>
                <a:latin typeface="Open Sans"/>
                <a:ea typeface="Open Sans"/>
                <a:cs typeface="Open Sans"/>
                <a:sym typeface="Open Sans"/>
              </a:rPr>
              <a:t>7.</a:t>
            </a:r>
            <a:r>
              <a:rPr lang="en" sz="2400">
                <a:solidFill>
                  <a:schemeClr val="dk1"/>
                </a:solidFill>
                <a:latin typeface="Open Sans"/>
                <a:ea typeface="Open Sans"/>
                <a:cs typeface="Open Sans"/>
                <a:sym typeface="Open Sans"/>
              </a:rPr>
              <a:t> You Did It! Next Steps</a:t>
            </a:r>
            <a:endParaRPr b="0" i="0" sz="2400" u="none" cap="none" strike="noStrike">
              <a:solidFill>
                <a:srgbClr val="000000"/>
              </a:solidFill>
              <a:latin typeface="Open Sans"/>
              <a:ea typeface="Open Sans"/>
              <a:cs typeface="Open Sans"/>
              <a:sym typeface="Open Sans"/>
            </a:endParaRPr>
          </a:p>
        </p:txBody>
      </p:sp>
      <p:pic>
        <p:nvPicPr>
          <p:cNvPr id="141" name="Google Shape;141;p23"/>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142" name="Google Shape;142;p23"/>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2" name="Shape 12"/>
        <p:cNvGrpSpPr/>
        <p:nvPr/>
      </p:nvGrpSpPr>
      <p:grpSpPr>
        <a:xfrm>
          <a:off x="0" y="0"/>
          <a:ext cx="0" cy="0"/>
          <a:chOff x="0" y="0"/>
          <a:chExt cx="0" cy="0"/>
        </a:xfrm>
      </p:grpSpPr>
      <p:sp>
        <p:nvSpPr>
          <p:cNvPr id="13" name="Google Shape;13;p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4" name="Google Shape;14;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5" name="Google Shape;15;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6" name="Google Shape;16;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 name="Google Shape;17;p3"/>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
        <p:nvSpPr>
          <p:cNvPr id="18" name="Google Shape;18;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9" name="Google Shape;19;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43" name="Shape 143"/>
        <p:cNvGrpSpPr/>
        <p:nvPr/>
      </p:nvGrpSpPr>
      <p:grpSpPr>
        <a:xfrm>
          <a:off x="0" y="0"/>
          <a:ext cx="0" cy="0"/>
          <a:chOff x="0" y="0"/>
          <a:chExt cx="0" cy="0"/>
        </a:xfrm>
      </p:grpSpPr>
      <p:sp>
        <p:nvSpPr>
          <p:cNvPr id="144" name="Google Shape;144;p2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45" name="Google Shape;145;p2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146" name="Google Shape;146;p24"/>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147" name="Google Shape;147;p24"/>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sp>
        <p:nvSpPr>
          <p:cNvPr id="148" name="Google Shape;148;p2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149" name="Google Shape;149;p2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pic>
        <p:nvPicPr>
          <p:cNvPr id="150" name="Google Shape;150;p24"/>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151" name="Google Shape;151;p24"/>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
        <p:nvSpPr>
          <p:cNvPr id="152" name="Google Shape;152;p2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54" name="Shape 154"/>
        <p:cNvGrpSpPr/>
        <p:nvPr/>
      </p:nvGrpSpPr>
      <p:grpSpPr>
        <a:xfrm>
          <a:off x="0" y="0"/>
          <a:ext cx="0" cy="0"/>
          <a:chOff x="0" y="0"/>
          <a:chExt cx="0" cy="0"/>
        </a:xfrm>
      </p:grpSpPr>
      <p:sp>
        <p:nvSpPr>
          <p:cNvPr id="155" name="Google Shape;155;p2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56" name="Google Shape;156;p2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57" name="Google Shape;157;p2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58" name="Google Shape;158;p2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59" name="Google Shape;159;p26"/>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60" name="Shape 160"/>
        <p:cNvGrpSpPr/>
        <p:nvPr/>
      </p:nvGrpSpPr>
      <p:grpSpPr>
        <a:xfrm>
          <a:off x="0" y="0"/>
          <a:ext cx="0" cy="0"/>
          <a:chOff x="0" y="0"/>
          <a:chExt cx="0" cy="0"/>
        </a:xfrm>
      </p:grpSpPr>
      <p:sp>
        <p:nvSpPr>
          <p:cNvPr id="161" name="Google Shape;161;p2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62" name="Google Shape;162;p2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63" name="Google Shape;163;p2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64" name="Google Shape;164;p2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65" name="Google Shape;165;p27"/>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166" name="Google Shape;166;p27"/>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67" name="Google Shape;167;p27"/>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168" name="Shape 168"/>
        <p:cNvGrpSpPr/>
        <p:nvPr/>
      </p:nvGrpSpPr>
      <p:grpSpPr>
        <a:xfrm>
          <a:off x="0" y="0"/>
          <a:ext cx="0" cy="0"/>
          <a:chOff x="0" y="0"/>
          <a:chExt cx="0" cy="0"/>
        </a:xfrm>
      </p:grpSpPr>
      <p:sp>
        <p:nvSpPr>
          <p:cNvPr id="169" name="Google Shape;169;p2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70" name="Google Shape;170;p2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71" name="Google Shape;171;p2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72" name="Google Shape;172;p2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73" name="Google Shape;173;p28"/>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174" name="Google Shape;174;p28"/>
          <p:cNvSpPr txBox="1"/>
          <p:nvPr/>
        </p:nvSpPr>
        <p:spPr>
          <a:xfrm>
            <a:off x="2543375" y="2048950"/>
            <a:ext cx="4055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 are Ada &amp; SPARK?</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Intro to SPARK Ada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 </a:t>
            </a:r>
            <a:r>
              <a:rPr lang="en" sz="2400">
                <a:latin typeface="Open Sans"/>
                <a:ea typeface="Open Sans"/>
                <a:cs typeface="Open Sans"/>
                <a:sym typeface="Open Sans"/>
              </a:rPr>
              <a:t>Let’s Build a Stack!</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175" name="Google Shape;175;p28"/>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76" name="Shape 176"/>
        <p:cNvGrpSpPr/>
        <p:nvPr/>
      </p:nvGrpSpPr>
      <p:grpSpPr>
        <a:xfrm>
          <a:off x="0" y="0"/>
          <a:ext cx="0" cy="0"/>
          <a:chOff x="0" y="0"/>
          <a:chExt cx="0" cy="0"/>
        </a:xfrm>
      </p:grpSpPr>
      <p:pic>
        <p:nvPicPr>
          <p:cNvPr id="177" name="Google Shape;177;p29"/>
          <p:cNvPicPr preferRelativeResize="0"/>
          <p:nvPr/>
        </p:nvPicPr>
        <p:blipFill rotWithShape="1">
          <a:blip r:embed="rId2">
            <a:alphaModFix/>
          </a:blip>
          <a:srcRect b="1938" l="14405" r="4707" t="7036"/>
          <a:stretch/>
        </p:blipFill>
        <p:spPr>
          <a:xfrm>
            <a:off x="0" y="0"/>
            <a:ext cx="9144003" cy="6857999"/>
          </a:xfrm>
          <a:prstGeom prst="rect">
            <a:avLst/>
          </a:prstGeom>
          <a:noFill/>
          <a:ln>
            <a:noFill/>
          </a:ln>
        </p:spPr>
      </p:pic>
      <p:sp>
        <p:nvSpPr>
          <p:cNvPr id="178" name="Google Shape;178;p29"/>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9" name="Google Shape;179;p29"/>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180" name="Google Shape;180;p29"/>
          <p:cNvSpPr txBox="1"/>
          <p:nvPr/>
        </p:nvSpPr>
        <p:spPr>
          <a:xfrm>
            <a:off x="986238" y="2796643"/>
            <a:ext cx="7171500" cy="18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EAEAEA"/>
                </a:solidFill>
                <a:latin typeface="Open Sans"/>
                <a:ea typeface="Open Sans"/>
                <a:cs typeface="Open Sans"/>
                <a:sym typeface="Open Sans"/>
              </a:rPr>
              <a:t>Bug-free Coding with SPARK Ada</a:t>
            </a:r>
            <a:endParaRPr b="1" sz="4800">
              <a:solidFill>
                <a:srgbClr val="EAEAEA"/>
              </a:solidFill>
              <a:latin typeface="Open Sans"/>
              <a:ea typeface="Open Sans"/>
              <a:cs typeface="Open Sans"/>
              <a:sym typeface="Open Sans"/>
            </a:endParaRPr>
          </a:p>
        </p:txBody>
      </p:sp>
      <p:sp>
        <p:nvSpPr>
          <p:cNvPr id="181" name="Google Shape;181;p29"/>
          <p:cNvSpPr/>
          <p:nvPr/>
        </p:nvSpPr>
        <p:spPr>
          <a:xfrm>
            <a:off x="3863100" y="2242466"/>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182" name="Shape 182"/>
        <p:cNvGrpSpPr/>
        <p:nvPr/>
      </p:nvGrpSpPr>
      <p:grpSpPr>
        <a:xfrm>
          <a:off x="0" y="0"/>
          <a:ext cx="0" cy="0"/>
          <a:chOff x="0" y="0"/>
          <a:chExt cx="0" cy="0"/>
        </a:xfrm>
      </p:grpSpPr>
      <p:sp>
        <p:nvSpPr>
          <p:cNvPr id="183" name="Google Shape;183;p3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185" name="Shape 185"/>
        <p:cNvGrpSpPr/>
        <p:nvPr/>
      </p:nvGrpSpPr>
      <p:grpSpPr>
        <a:xfrm>
          <a:off x="0" y="0"/>
          <a:ext cx="0" cy="0"/>
          <a:chOff x="0" y="0"/>
          <a:chExt cx="0" cy="0"/>
        </a:xfrm>
      </p:grpSpPr>
      <p:pic>
        <p:nvPicPr>
          <p:cNvPr id="186" name="Google Shape;186;p32"/>
          <p:cNvPicPr preferRelativeResize="0"/>
          <p:nvPr/>
        </p:nvPicPr>
        <p:blipFill rotWithShape="1">
          <a:blip r:embed="rId2">
            <a:alphaModFix/>
          </a:blip>
          <a:srcRect b="-2195" l="8362" r="11994" t="5033"/>
          <a:stretch/>
        </p:blipFill>
        <p:spPr>
          <a:xfrm>
            <a:off x="1" y="0"/>
            <a:ext cx="9144000" cy="7030193"/>
          </a:xfrm>
          <a:prstGeom prst="rect">
            <a:avLst/>
          </a:prstGeom>
          <a:noFill/>
          <a:ln>
            <a:noFill/>
          </a:ln>
        </p:spPr>
      </p:pic>
      <p:pic>
        <p:nvPicPr>
          <p:cNvPr id="187" name="Google Shape;187;p32"/>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pic>
        <p:nvPicPr>
          <p:cNvPr id="188" name="Google Shape;188;p32"/>
          <p:cNvPicPr preferRelativeResize="0"/>
          <p:nvPr/>
        </p:nvPicPr>
        <p:blipFill rotWithShape="1">
          <a:blip r:embed="rId4">
            <a:alphaModFix/>
          </a:blip>
          <a:srcRect b="0" l="0" r="0" t="0"/>
          <a:stretch/>
        </p:blipFill>
        <p:spPr>
          <a:xfrm>
            <a:off x="2261499" y="90086"/>
            <a:ext cx="960975" cy="347474"/>
          </a:xfrm>
          <a:prstGeom prst="rect">
            <a:avLst/>
          </a:prstGeom>
          <a:noFill/>
          <a:ln>
            <a:noFill/>
          </a:ln>
        </p:spPr>
      </p:pic>
      <p:sp>
        <p:nvSpPr>
          <p:cNvPr id="189" name="Google Shape;189;p32"/>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
        <p:nvSpPr>
          <p:cNvPr id="190" name="Google Shape;190;p32"/>
          <p:cNvSpPr/>
          <p:nvPr/>
        </p:nvSpPr>
        <p:spPr>
          <a:xfrm>
            <a:off x="1" y="0"/>
            <a:ext cx="9144000" cy="6858000"/>
          </a:xfrm>
          <a:prstGeom prst="rect">
            <a:avLst/>
          </a:prstGeom>
          <a:solidFill>
            <a:srgbClr val="353535">
              <a:alpha val="545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32"/>
          <p:cNvSpPr txBox="1"/>
          <p:nvPr/>
        </p:nvSpPr>
        <p:spPr>
          <a:xfrm>
            <a:off x="159450" y="2457750"/>
            <a:ext cx="8825100" cy="342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EAEAEA"/>
                </a:solidFill>
                <a:latin typeface="Open Sans"/>
                <a:ea typeface="Open Sans"/>
                <a:cs typeface="Open Sans"/>
                <a:sym typeface="Open Sans"/>
              </a:rPr>
              <a:t>Present Working Slide</a:t>
            </a:r>
            <a:endParaRPr b="1" i="0" sz="7200" u="none" cap="none" strike="noStrike">
              <a:solidFill>
                <a:srgbClr val="EAEAEA"/>
              </a:solidFill>
              <a:latin typeface="Open Sans"/>
              <a:ea typeface="Open Sans"/>
              <a:cs typeface="Open Sans"/>
              <a:sym typeface="Open Sans"/>
            </a:endParaRPr>
          </a:p>
        </p:txBody>
      </p:sp>
      <p:sp>
        <p:nvSpPr>
          <p:cNvPr id="192" name="Google Shape;192;p32"/>
          <p:cNvSpPr/>
          <p:nvPr/>
        </p:nvSpPr>
        <p:spPr>
          <a:xfrm>
            <a:off x="3863100" y="192334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193" name="Shape 193"/>
        <p:cNvGrpSpPr/>
        <p:nvPr/>
      </p:nvGrpSpPr>
      <p:grpSpPr>
        <a:xfrm>
          <a:off x="0" y="0"/>
          <a:ext cx="0" cy="0"/>
          <a:chOff x="0" y="0"/>
          <a:chExt cx="0" cy="0"/>
        </a:xfrm>
      </p:grpSpPr>
      <p:sp>
        <p:nvSpPr>
          <p:cNvPr id="194" name="Google Shape;194;p3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195" name="Google Shape;195;p3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196" name="Google Shape;196;p33"/>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197" name="Google Shape;197;p33"/>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198" name="Google Shape;198;p33"/>
          <p:cNvSpPr txBox="1"/>
          <p:nvPr/>
        </p:nvSpPr>
        <p:spPr>
          <a:xfrm>
            <a:off x="5348474" y="91900"/>
            <a:ext cx="3742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pic>
        <p:nvPicPr>
          <p:cNvPr id="199" name="Google Shape;199;p33"/>
          <p:cNvPicPr preferRelativeResize="0"/>
          <p:nvPr/>
        </p:nvPicPr>
        <p:blipFill rotWithShape="1">
          <a:blip r:embed="rId3">
            <a:alphaModFix/>
          </a:blip>
          <a:srcRect b="0" l="0" r="0" t="0"/>
          <a:stretch/>
        </p:blipFill>
        <p:spPr>
          <a:xfrm>
            <a:off x="2261499" y="90086"/>
            <a:ext cx="960975" cy="347474"/>
          </a:xfrm>
          <a:prstGeom prst="rect">
            <a:avLst/>
          </a:prstGeom>
          <a:noFill/>
          <a:ln>
            <a:noFill/>
          </a:ln>
        </p:spPr>
      </p:pic>
      <p:sp>
        <p:nvSpPr>
          <p:cNvPr id="200" name="Google Shape;200;p33"/>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01" name="Shape 201"/>
        <p:cNvGrpSpPr/>
        <p:nvPr/>
      </p:nvGrpSpPr>
      <p:grpSpPr>
        <a:xfrm>
          <a:off x="0" y="0"/>
          <a:ext cx="0" cy="0"/>
          <a:chOff x="0" y="0"/>
          <a:chExt cx="0" cy="0"/>
        </a:xfrm>
      </p:grpSpPr>
      <p:sp>
        <p:nvSpPr>
          <p:cNvPr id="202" name="Google Shape;202;p3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03" name="Shape 203"/>
        <p:cNvGrpSpPr/>
        <p:nvPr/>
      </p:nvGrpSpPr>
      <p:grpSpPr>
        <a:xfrm>
          <a:off x="0" y="0"/>
          <a:ext cx="0" cy="0"/>
          <a:chOff x="0" y="0"/>
          <a:chExt cx="0" cy="0"/>
        </a:xfrm>
      </p:grpSpPr>
      <p:sp>
        <p:nvSpPr>
          <p:cNvPr id="204" name="Google Shape;204;p3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205" name="Google Shape;205;p3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206" name="Google Shape;206;p35"/>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207" name="Google Shape;207;p35"/>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208" name="Google Shape;208;p35"/>
          <p:cNvSpPr txBox="1"/>
          <p:nvPr/>
        </p:nvSpPr>
        <p:spPr>
          <a:xfrm>
            <a:off x="5358474" y="91900"/>
            <a:ext cx="37323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sp>
        <p:nvSpPr>
          <p:cNvPr id="209" name="Google Shape;209;p35"/>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210" name="Google Shape;210;p35"/>
          <p:cNvSpPr txBox="1"/>
          <p:nvPr/>
        </p:nvSpPr>
        <p:spPr>
          <a:xfrm>
            <a:off x="1955550" y="2048950"/>
            <a:ext cx="5232900" cy="4168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Installing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Set Up</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Intro to C#</a:t>
            </a:r>
            <a:endParaRPr b="1"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 </a:t>
            </a:r>
            <a:r>
              <a:rPr b="0" i="0" lang="en" sz="2400" u="none" cap="none" strike="noStrike">
                <a:solidFill>
                  <a:schemeClr val="dk1"/>
                </a:solidFill>
                <a:latin typeface="Open Sans"/>
                <a:ea typeface="Open Sans"/>
                <a:cs typeface="Open Sans"/>
                <a:sym typeface="Open Sans"/>
              </a:rPr>
              <a:t>Update the Code!</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6.</a:t>
            </a:r>
            <a:r>
              <a:rPr b="0" i="0" lang="en" sz="2400" u="none" cap="none" strike="noStrike">
                <a:solidFill>
                  <a:schemeClr val="dk1"/>
                </a:solidFill>
                <a:latin typeface="Open Sans"/>
                <a:ea typeface="Open Sans"/>
                <a:cs typeface="Open Sans"/>
                <a:sym typeface="Open Sans"/>
              </a:rPr>
              <a:t> Colliders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2400"/>
              <a:buFont typeface="Arial"/>
              <a:buNone/>
            </a:pPr>
            <a:r>
              <a:rPr b="1" i="0" lang="en" sz="2400" u="none" cap="none" strike="noStrike">
                <a:solidFill>
                  <a:schemeClr val="dk1"/>
                </a:solidFill>
                <a:latin typeface="Open Sans"/>
                <a:ea typeface="Open Sans"/>
                <a:cs typeface="Open Sans"/>
                <a:sym typeface="Open Sans"/>
              </a:rPr>
              <a:t>7.</a:t>
            </a:r>
            <a:r>
              <a:rPr b="0" i="0" lang="en" sz="2400" u="none" cap="none" strike="noStrike">
                <a:solidFill>
                  <a:schemeClr val="dk1"/>
                </a:solidFill>
                <a:latin typeface="Open Sans"/>
                <a:ea typeface="Open Sans"/>
                <a:cs typeface="Open Sans"/>
                <a:sym typeface="Open Sans"/>
              </a:rPr>
              <a:t> You Did It! Next Steps</a:t>
            </a:r>
            <a:endParaRPr b="0" i="0" sz="2400" u="none" cap="none" strike="noStrike">
              <a:solidFill>
                <a:srgbClr val="000000"/>
              </a:solidFill>
              <a:latin typeface="Open Sans"/>
              <a:ea typeface="Open Sans"/>
              <a:cs typeface="Open Sans"/>
              <a:sym typeface="Open Sans"/>
            </a:endParaRPr>
          </a:p>
        </p:txBody>
      </p:sp>
      <p:pic>
        <p:nvPicPr>
          <p:cNvPr id="211" name="Google Shape;211;p35"/>
          <p:cNvPicPr preferRelativeResize="0"/>
          <p:nvPr/>
        </p:nvPicPr>
        <p:blipFill rotWithShape="1">
          <a:blip r:embed="rId3">
            <a:alphaModFix/>
          </a:blip>
          <a:srcRect b="0" l="0" r="0" t="0"/>
          <a:stretch/>
        </p:blipFill>
        <p:spPr>
          <a:xfrm>
            <a:off x="2261499" y="90086"/>
            <a:ext cx="960975" cy="347474"/>
          </a:xfrm>
          <a:prstGeom prst="rect">
            <a:avLst/>
          </a:prstGeom>
          <a:noFill/>
          <a:ln>
            <a:noFill/>
          </a:ln>
        </p:spPr>
      </p:pic>
      <p:sp>
        <p:nvSpPr>
          <p:cNvPr id="212" name="Google Shape;212;p35"/>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0" name="Shape 20"/>
        <p:cNvGrpSpPr/>
        <p:nvPr/>
      </p:nvGrpSpPr>
      <p:grpSpPr>
        <a:xfrm>
          <a:off x="0" y="0"/>
          <a:ext cx="0" cy="0"/>
          <a:chOff x="0" y="0"/>
          <a:chExt cx="0" cy="0"/>
        </a:xfrm>
      </p:grpSpPr>
      <p:sp>
        <p:nvSpPr>
          <p:cNvPr id="21" name="Google Shape;21;p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22" name="Google Shape;22;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3" name="Google Shape;23;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4" name="Google Shape;24;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5" name="Google Shape;25;p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Hacking with Amazon Alexa</a:t>
            </a:r>
            <a:endParaRPr b="1">
              <a:solidFill>
                <a:srgbClr val="EAEAEA"/>
              </a:solidFill>
              <a:latin typeface="Open Sans"/>
              <a:ea typeface="Open Sans"/>
              <a:cs typeface="Open Sans"/>
              <a:sym typeface="Open Sans"/>
            </a:endParaRPr>
          </a:p>
        </p:txBody>
      </p:sp>
      <p:sp>
        <p:nvSpPr>
          <p:cNvPr id="26" name="Google Shape;26;p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7" name="Google Shape;27;p4"/>
          <p:cNvSpPr txBox="1"/>
          <p:nvPr/>
        </p:nvSpPr>
        <p:spPr>
          <a:xfrm>
            <a:off x="1955550" y="2048950"/>
            <a:ext cx="52329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0.</a:t>
            </a:r>
            <a:r>
              <a:rPr lang="en" sz="2400">
                <a:latin typeface="Open Sans"/>
                <a:ea typeface="Open Sans"/>
                <a:cs typeface="Open Sans"/>
                <a:sym typeface="Open Sans"/>
              </a:rPr>
              <a:t> Welcome to MLH Localhost</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Alexa &amp; Voice UIs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Developing for Alexa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Build Your First Alexa Skill</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13" name="Shape 213"/>
        <p:cNvGrpSpPr/>
        <p:nvPr/>
      </p:nvGrpSpPr>
      <p:grpSpPr>
        <a:xfrm>
          <a:off x="0" y="0"/>
          <a:ext cx="0" cy="0"/>
          <a:chOff x="0" y="0"/>
          <a:chExt cx="0" cy="0"/>
        </a:xfrm>
      </p:grpSpPr>
      <p:sp>
        <p:nvSpPr>
          <p:cNvPr id="214" name="Google Shape;214;p3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215" name="Google Shape;215;p36"/>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216" name="Google Shape;216;p36"/>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217" name="Google Shape;217;p36"/>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sp>
        <p:nvSpPr>
          <p:cNvPr id="218" name="Google Shape;218;p36"/>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19" name="Google Shape;219;p36"/>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pic>
        <p:nvPicPr>
          <p:cNvPr id="220" name="Google Shape;220;p36"/>
          <p:cNvPicPr preferRelativeResize="0"/>
          <p:nvPr/>
        </p:nvPicPr>
        <p:blipFill rotWithShape="1">
          <a:blip r:embed="rId3">
            <a:alphaModFix/>
          </a:blip>
          <a:srcRect b="0" l="0" r="0" t="0"/>
          <a:stretch/>
        </p:blipFill>
        <p:spPr>
          <a:xfrm>
            <a:off x="2261499" y="90086"/>
            <a:ext cx="960975" cy="347474"/>
          </a:xfrm>
          <a:prstGeom prst="rect">
            <a:avLst/>
          </a:prstGeom>
          <a:noFill/>
          <a:ln>
            <a:noFill/>
          </a:ln>
        </p:spPr>
      </p:pic>
      <p:sp>
        <p:nvSpPr>
          <p:cNvPr id="221" name="Google Shape;221;p36"/>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
        <p:nvSpPr>
          <p:cNvPr id="222" name="Google Shape;222;p3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24" name="Shape 224"/>
        <p:cNvGrpSpPr/>
        <p:nvPr/>
      </p:nvGrpSpPr>
      <p:grpSpPr>
        <a:xfrm>
          <a:off x="0" y="0"/>
          <a:ext cx="0" cy="0"/>
          <a:chOff x="0" y="0"/>
          <a:chExt cx="0" cy="0"/>
        </a:xfrm>
      </p:grpSpPr>
      <p:pic>
        <p:nvPicPr>
          <p:cNvPr id="225" name="Google Shape;225;p38"/>
          <p:cNvPicPr preferRelativeResize="0"/>
          <p:nvPr/>
        </p:nvPicPr>
        <p:blipFill rotWithShape="1">
          <a:blip r:embed="rId2">
            <a:alphaModFix/>
          </a:blip>
          <a:srcRect b="-2195" l="8362" r="11994" t="5033"/>
          <a:stretch/>
        </p:blipFill>
        <p:spPr>
          <a:xfrm>
            <a:off x="1" y="0"/>
            <a:ext cx="9144000" cy="7030193"/>
          </a:xfrm>
          <a:prstGeom prst="rect">
            <a:avLst/>
          </a:prstGeom>
          <a:noFill/>
          <a:ln>
            <a:noFill/>
          </a:ln>
        </p:spPr>
      </p:pic>
      <p:pic>
        <p:nvPicPr>
          <p:cNvPr id="226" name="Google Shape;226;p38"/>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pic>
        <p:nvPicPr>
          <p:cNvPr id="227" name="Google Shape;227;p38"/>
          <p:cNvPicPr preferRelativeResize="0"/>
          <p:nvPr/>
        </p:nvPicPr>
        <p:blipFill rotWithShape="1">
          <a:blip r:embed="rId4">
            <a:alphaModFix/>
          </a:blip>
          <a:srcRect b="0" l="0" r="0" t="0"/>
          <a:stretch/>
        </p:blipFill>
        <p:spPr>
          <a:xfrm>
            <a:off x="2261499" y="90086"/>
            <a:ext cx="960975" cy="347474"/>
          </a:xfrm>
          <a:prstGeom prst="rect">
            <a:avLst/>
          </a:prstGeom>
          <a:noFill/>
          <a:ln>
            <a:noFill/>
          </a:ln>
        </p:spPr>
      </p:pic>
      <p:sp>
        <p:nvSpPr>
          <p:cNvPr id="228" name="Google Shape;228;p38"/>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
        <p:nvSpPr>
          <p:cNvPr id="229" name="Google Shape;229;p38"/>
          <p:cNvSpPr/>
          <p:nvPr/>
        </p:nvSpPr>
        <p:spPr>
          <a:xfrm>
            <a:off x="1" y="0"/>
            <a:ext cx="9144000" cy="6858000"/>
          </a:xfrm>
          <a:prstGeom prst="rect">
            <a:avLst/>
          </a:prstGeom>
          <a:solidFill>
            <a:srgbClr val="353535">
              <a:alpha val="545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38"/>
          <p:cNvSpPr txBox="1"/>
          <p:nvPr/>
        </p:nvSpPr>
        <p:spPr>
          <a:xfrm>
            <a:off x="159450" y="2457750"/>
            <a:ext cx="8825100" cy="342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EAEAEA"/>
                </a:solidFill>
                <a:latin typeface="Open Sans"/>
                <a:ea typeface="Open Sans"/>
                <a:cs typeface="Open Sans"/>
                <a:sym typeface="Open Sans"/>
              </a:rPr>
              <a:t>Present Working Slide</a:t>
            </a:r>
            <a:endParaRPr b="1" i="0" sz="7200" u="none" cap="none" strike="noStrike">
              <a:solidFill>
                <a:srgbClr val="EAEAEA"/>
              </a:solidFill>
              <a:latin typeface="Open Sans"/>
              <a:ea typeface="Open Sans"/>
              <a:cs typeface="Open Sans"/>
              <a:sym typeface="Open Sans"/>
            </a:endParaRPr>
          </a:p>
        </p:txBody>
      </p:sp>
      <p:sp>
        <p:nvSpPr>
          <p:cNvPr id="231" name="Google Shape;231;p38"/>
          <p:cNvSpPr/>
          <p:nvPr/>
        </p:nvSpPr>
        <p:spPr>
          <a:xfrm>
            <a:off x="3863100" y="192334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32" name="Shape 232"/>
        <p:cNvGrpSpPr/>
        <p:nvPr/>
      </p:nvGrpSpPr>
      <p:grpSpPr>
        <a:xfrm>
          <a:off x="0" y="0"/>
          <a:ext cx="0" cy="0"/>
          <a:chOff x="0" y="0"/>
          <a:chExt cx="0" cy="0"/>
        </a:xfrm>
      </p:grpSpPr>
      <p:sp>
        <p:nvSpPr>
          <p:cNvPr id="233" name="Google Shape;233;p3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234" name="Google Shape;234;p39"/>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235" name="Google Shape;235;p39"/>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236" name="Google Shape;236;p39"/>
          <p:cNvSpPr txBox="1"/>
          <p:nvPr/>
        </p:nvSpPr>
        <p:spPr>
          <a:xfrm>
            <a:off x="5348474" y="91900"/>
            <a:ext cx="3742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pic>
        <p:nvPicPr>
          <p:cNvPr id="237" name="Google Shape;237;p39"/>
          <p:cNvPicPr preferRelativeResize="0"/>
          <p:nvPr/>
        </p:nvPicPr>
        <p:blipFill rotWithShape="1">
          <a:blip r:embed="rId3">
            <a:alphaModFix/>
          </a:blip>
          <a:srcRect b="0" l="0" r="0" t="0"/>
          <a:stretch/>
        </p:blipFill>
        <p:spPr>
          <a:xfrm>
            <a:off x="2261499" y="90086"/>
            <a:ext cx="960975" cy="347474"/>
          </a:xfrm>
          <a:prstGeom prst="rect">
            <a:avLst/>
          </a:prstGeom>
          <a:noFill/>
          <a:ln>
            <a:noFill/>
          </a:ln>
        </p:spPr>
      </p:pic>
      <p:sp>
        <p:nvSpPr>
          <p:cNvPr id="238" name="Google Shape;238;p39"/>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
        <p:nvSpPr>
          <p:cNvPr id="239" name="Google Shape;239;p3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40" name="Shape 240"/>
        <p:cNvGrpSpPr/>
        <p:nvPr/>
      </p:nvGrpSpPr>
      <p:grpSpPr>
        <a:xfrm>
          <a:off x="0" y="0"/>
          <a:ext cx="0" cy="0"/>
          <a:chOff x="0" y="0"/>
          <a:chExt cx="0" cy="0"/>
        </a:xfrm>
      </p:grpSpPr>
      <p:sp>
        <p:nvSpPr>
          <p:cNvPr id="241" name="Google Shape;241;p4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42" name="Shape 242"/>
        <p:cNvGrpSpPr/>
        <p:nvPr/>
      </p:nvGrpSpPr>
      <p:grpSpPr>
        <a:xfrm>
          <a:off x="0" y="0"/>
          <a:ext cx="0" cy="0"/>
          <a:chOff x="0" y="0"/>
          <a:chExt cx="0" cy="0"/>
        </a:xfrm>
      </p:grpSpPr>
      <p:sp>
        <p:nvSpPr>
          <p:cNvPr id="243" name="Google Shape;243;p4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244" name="Google Shape;244;p41"/>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245" name="Google Shape;245;p41"/>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246" name="Google Shape;246;p41"/>
          <p:cNvSpPr txBox="1"/>
          <p:nvPr/>
        </p:nvSpPr>
        <p:spPr>
          <a:xfrm>
            <a:off x="5358474" y="91900"/>
            <a:ext cx="37323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sp>
        <p:nvSpPr>
          <p:cNvPr id="247" name="Google Shape;247;p41"/>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248" name="Google Shape;248;p41"/>
          <p:cNvSpPr txBox="1"/>
          <p:nvPr/>
        </p:nvSpPr>
        <p:spPr>
          <a:xfrm>
            <a:off x="1955550" y="2048950"/>
            <a:ext cx="5232900" cy="4168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Installing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Set Up</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Intro to C#</a:t>
            </a:r>
            <a:endParaRPr b="1"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 </a:t>
            </a:r>
            <a:r>
              <a:rPr b="0" i="0" lang="en" sz="2400" u="none" cap="none" strike="noStrike">
                <a:solidFill>
                  <a:schemeClr val="dk1"/>
                </a:solidFill>
                <a:latin typeface="Open Sans"/>
                <a:ea typeface="Open Sans"/>
                <a:cs typeface="Open Sans"/>
                <a:sym typeface="Open Sans"/>
              </a:rPr>
              <a:t>Update the Code!</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6.</a:t>
            </a:r>
            <a:r>
              <a:rPr b="0" i="0" lang="en" sz="2400" u="none" cap="none" strike="noStrike">
                <a:solidFill>
                  <a:schemeClr val="dk1"/>
                </a:solidFill>
                <a:latin typeface="Open Sans"/>
                <a:ea typeface="Open Sans"/>
                <a:cs typeface="Open Sans"/>
                <a:sym typeface="Open Sans"/>
              </a:rPr>
              <a:t> Colliders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2400"/>
              <a:buFont typeface="Arial"/>
              <a:buNone/>
            </a:pPr>
            <a:r>
              <a:rPr b="1" i="0" lang="en" sz="2400" u="none" cap="none" strike="noStrike">
                <a:solidFill>
                  <a:schemeClr val="dk1"/>
                </a:solidFill>
                <a:latin typeface="Open Sans"/>
                <a:ea typeface="Open Sans"/>
                <a:cs typeface="Open Sans"/>
                <a:sym typeface="Open Sans"/>
              </a:rPr>
              <a:t>7.</a:t>
            </a:r>
            <a:r>
              <a:rPr b="0" i="0" lang="en" sz="2400" u="none" cap="none" strike="noStrike">
                <a:solidFill>
                  <a:schemeClr val="dk1"/>
                </a:solidFill>
                <a:latin typeface="Open Sans"/>
                <a:ea typeface="Open Sans"/>
                <a:cs typeface="Open Sans"/>
                <a:sym typeface="Open Sans"/>
              </a:rPr>
              <a:t> You Did It! Next Steps</a:t>
            </a:r>
            <a:endParaRPr b="0" i="0" sz="2400" u="none" cap="none" strike="noStrike">
              <a:solidFill>
                <a:srgbClr val="000000"/>
              </a:solidFill>
              <a:latin typeface="Open Sans"/>
              <a:ea typeface="Open Sans"/>
              <a:cs typeface="Open Sans"/>
              <a:sym typeface="Open Sans"/>
            </a:endParaRPr>
          </a:p>
        </p:txBody>
      </p:sp>
      <p:pic>
        <p:nvPicPr>
          <p:cNvPr id="249" name="Google Shape;249;p41"/>
          <p:cNvPicPr preferRelativeResize="0"/>
          <p:nvPr/>
        </p:nvPicPr>
        <p:blipFill rotWithShape="1">
          <a:blip r:embed="rId3">
            <a:alphaModFix/>
          </a:blip>
          <a:srcRect b="0" l="0" r="0" t="0"/>
          <a:stretch/>
        </p:blipFill>
        <p:spPr>
          <a:xfrm>
            <a:off x="2261499" y="90086"/>
            <a:ext cx="960975" cy="347474"/>
          </a:xfrm>
          <a:prstGeom prst="rect">
            <a:avLst/>
          </a:prstGeom>
          <a:noFill/>
          <a:ln>
            <a:noFill/>
          </a:ln>
        </p:spPr>
      </p:pic>
      <p:sp>
        <p:nvSpPr>
          <p:cNvPr id="250" name="Google Shape;250;p41"/>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
        <p:nvSpPr>
          <p:cNvPr id="251" name="Google Shape;251;p4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52" name="Shape 252"/>
        <p:cNvGrpSpPr/>
        <p:nvPr/>
      </p:nvGrpSpPr>
      <p:grpSpPr>
        <a:xfrm>
          <a:off x="0" y="0"/>
          <a:ext cx="0" cy="0"/>
          <a:chOff x="0" y="0"/>
          <a:chExt cx="0" cy="0"/>
        </a:xfrm>
      </p:grpSpPr>
      <p:sp>
        <p:nvSpPr>
          <p:cNvPr id="253" name="Google Shape;253;p4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254" name="Google Shape;254;p42"/>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255" name="Google Shape;255;p42"/>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256" name="Google Shape;256;p42"/>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sp>
        <p:nvSpPr>
          <p:cNvPr id="257" name="Google Shape;257;p42"/>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2"/>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pic>
        <p:nvPicPr>
          <p:cNvPr id="259" name="Google Shape;259;p42"/>
          <p:cNvPicPr preferRelativeResize="0"/>
          <p:nvPr/>
        </p:nvPicPr>
        <p:blipFill rotWithShape="1">
          <a:blip r:embed="rId3">
            <a:alphaModFix/>
          </a:blip>
          <a:srcRect b="0" l="0" r="0" t="0"/>
          <a:stretch/>
        </p:blipFill>
        <p:spPr>
          <a:xfrm>
            <a:off x="2261499" y="90086"/>
            <a:ext cx="960975" cy="347474"/>
          </a:xfrm>
          <a:prstGeom prst="rect">
            <a:avLst/>
          </a:prstGeom>
          <a:noFill/>
          <a:ln>
            <a:noFill/>
          </a:ln>
        </p:spPr>
      </p:pic>
      <p:sp>
        <p:nvSpPr>
          <p:cNvPr id="260" name="Google Shape;260;p42"/>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
        <p:nvSpPr>
          <p:cNvPr id="261" name="Google Shape;261;p4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263" name="Shape 263"/>
        <p:cNvGrpSpPr/>
        <p:nvPr/>
      </p:nvGrpSpPr>
      <p:grpSpPr>
        <a:xfrm>
          <a:off x="0" y="0"/>
          <a:ext cx="0" cy="0"/>
          <a:chOff x="0" y="0"/>
          <a:chExt cx="0" cy="0"/>
        </a:xfrm>
      </p:grpSpPr>
      <p:sp>
        <p:nvSpPr>
          <p:cNvPr id="264" name="Google Shape;264;p4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65" name="Google Shape;265;p4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266" name="Google Shape;266;p4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267" name="Google Shape;267;p44"/>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268" name="Google Shape;268;p44"/>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pic>
        <p:nvPicPr>
          <p:cNvPr id="269" name="Google Shape;269;p44"/>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270" name="Google Shape;270;p44"/>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271" name="Shape 271"/>
        <p:cNvGrpSpPr/>
        <p:nvPr/>
      </p:nvGrpSpPr>
      <p:grpSpPr>
        <a:xfrm>
          <a:off x="0" y="0"/>
          <a:ext cx="0" cy="0"/>
          <a:chOff x="0" y="0"/>
          <a:chExt cx="0" cy="0"/>
        </a:xfrm>
      </p:grpSpPr>
      <p:sp>
        <p:nvSpPr>
          <p:cNvPr id="272" name="Google Shape;272;p4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73" name="Google Shape;273;p45"/>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74" name="Google Shape;274;p45"/>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75" name="Google Shape;275;p45"/>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Slack Apps</a:t>
            </a:r>
            <a:endParaRPr b="1">
              <a:solidFill>
                <a:srgbClr val="EAEAEA"/>
              </a:solidFill>
              <a:latin typeface="Open Sans"/>
              <a:ea typeface="Open Sans"/>
              <a:cs typeface="Open Sans"/>
              <a:sym typeface="Open Sans"/>
            </a:endParaRPr>
          </a:p>
        </p:txBody>
      </p:sp>
      <p:sp>
        <p:nvSpPr>
          <p:cNvPr id="276" name="Google Shape;276;p45"/>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77" name="Google Shape;277;p45"/>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278" name="Google Shape;278;p45"/>
          <p:cNvSpPr txBox="1"/>
          <p:nvPr>
            <p:ph idx="12" type="sldNum"/>
          </p:nvPr>
        </p:nvSpPr>
        <p:spPr>
          <a:xfrm>
            <a:off x="8596483" y="6333297"/>
            <a:ext cx="548700" cy="524700"/>
          </a:xfrm>
          <a:prstGeom prst="rect">
            <a:avLst/>
          </a:prstGeom>
          <a:noFill/>
          <a:ln>
            <a:noFill/>
          </a:ln>
        </p:spPr>
        <p:txBody>
          <a:bodyPr anchorCtr="0" anchor="ctr" bIns="91425" lIns="91425" spcFirstLastPara="1" rIns="91425" wrap="square" tIns="91425">
            <a:noAutofit/>
          </a:bodyPr>
          <a:lstStyle>
            <a:lvl1pPr lvl="0" rtl="0" algn="ctr">
              <a:buNone/>
              <a:defRPr sz="1000">
                <a:latin typeface="Open Sans"/>
                <a:ea typeface="Open Sans"/>
                <a:cs typeface="Open Sans"/>
                <a:sym typeface="Open Sans"/>
              </a:defRPr>
            </a:lvl1pPr>
            <a:lvl2pPr lvl="1" rtl="0" algn="ctr">
              <a:buNone/>
              <a:defRPr sz="1000">
                <a:latin typeface="Open Sans"/>
                <a:ea typeface="Open Sans"/>
                <a:cs typeface="Open Sans"/>
                <a:sym typeface="Open Sans"/>
              </a:defRPr>
            </a:lvl2pPr>
            <a:lvl3pPr lvl="2" rtl="0" algn="ctr">
              <a:buNone/>
              <a:defRPr sz="1000">
                <a:latin typeface="Open Sans"/>
                <a:ea typeface="Open Sans"/>
                <a:cs typeface="Open Sans"/>
                <a:sym typeface="Open Sans"/>
              </a:defRPr>
            </a:lvl3pPr>
            <a:lvl4pPr lvl="3" rtl="0" algn="ctr">
              <a:buNone/>
              <a:defRPr sz="1000">
                <a:latin typeface="Open Sans"/>
                <a:ea typeface="Open Sans"/>
                <a:cs typeface="Open Sans"/>
                <a:sym typeface="Open Sans"/>
              </a:defRPr>
            </a:lvl4pPr>
            <a:lvl5pPr lvl="4" rtl="0" algn="ctr">
              <a:buNone/>
              <a:defRPr sz="1000">
                <a:latin typeface="Open Sans"/>
                <a:ea typeface="Open Sans"/>
                <a:cs typeface="Open Sans"/>
                <a:sym typeface="Open Sans"/>
              </a:defRPr>
            </a:lvl5pPr>
            <a:lvl6pPr lvl="5" rtl="0" algn="ctr">
              <a:buNone/>
              <a:defRPr sz="1000">
                <a:latin typeface="Open Sans"/>
                <a:ea typeface="Open Sans"/>
                <a:cs typeface="Open Sans"/>
                <a:sym typeface="Open Sans"/>
              </a:defRPr>
            </a:lvl6pPr>
            <a:lvl7pPr lvl="6" rtl="0" algn="ctr">
              <a:buNone/>
              <a:defRPr sz="1000">
                <a:latin typeface="Open Sans"/>
                <a:ea typeface="Open Sans"/>
                <a:cs typeface="Open Sans"/>
                <a:sym typeface="Open Sans"/>
              </a:defRPr>
            </a:lvl7pPr>
            <a:lvl8pPr lvl="7" rtl="0" algn="ctr">
              <a:buNone/>
              <a:defRPr sz="1000">
                <a:latin typeface="Open Sans"/>
                <a:ea typeface="Open Sans"/>
                <a:cs typeface="Open Sans"/>
                <a:sym typeface="Open Sans"/>
              </a:defRPr>
            </a:lvl8pPr>
            <a:lvl9pPr lvl="8" rtl="0" algn="ctr">
              <a:buNone/>
              <a:defRPr sz="1000">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pic>
        <p:nvPicPr>
          <p:cNvPr id="279" name="Google Shape;279;p45"/>
          <p:cNvPicPr preferRelativeResize="0"/>
          <p:nvPr/>
        </p:nvPicPr>
        <p:blipFill>
          <a:blip r:embed="rId3">
            <a:alphaModFix/>
          </a:blip>
          <a:stretch>
            <a:fillRect/>
          </a:stretch>
        </p:blipFill>
        <p:spPr>
          <a:xfrm>
            <a:off x="2277700" y="-13"/>
            <a:ext cx="1117951" cy="520625"/>
          </a:xfrm>
          <a:prstGeom prst="rect">
            <a:avLst/>
          </a:prstGeom>
          <a:noFill/>
          <a:ln>
            <a:noFill/>
          </a:ln>
        </p:spPr>
      </p:pic>
      <p:sp>
        <p:nvSpPr>
          <p:cNvPr id="280" name="Google Shape;280;p45"/>
          <p:cNvSpPr txBox="1"/>
          <p:nvPr/>
        </p:nvSpPr>
        <p:spPr>
          <a:xfrm>
            <a:off x="1887100" y="76238"/>
            <a:ext cx="390600" cy="36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a:t>
            </a:r>
            <a:endParaRPr b="1" sz="2400">
              <a:solidFill>
                <a:srgbClr val="FFFFFF"/>
              </a:solidFill>
              <a:latin typeface="Open Sans"/>
              <a:ea typeface="Open Sans"/>
              <a:cs typeface="Open Sans"/>
              <a:sym typeface="Open Sans"/>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81" name="Shape 281"/>
        <p:cNvGrpSpPr/>
        <p:nvPr/>
      </p:nvGrpSpPr>
      <p:grpSpPr>
        <a:xfrm>
          <a:off x="0" y="0"/>
          <a:ext cx="0" cy="0"/>
          <a:chOff x="0" y="0"/>
          <a:chExt cx="0" cy="0"/>
        </a:xfrm>
      </p:grpSpPr>
      <p:sp>
        <p:nvSpPr>
          <p:cNvPr id="282" name="Google Shape;282;p4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83" name="Google Shape;283;p4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84" name="Google Shape;284;p4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85" name="Google Shape;285;p46"/>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b="1" lang="en">
                <a:solidFill>
                  <a:srgbClr val="EAEAEA"/>
                </a:solidFill>
                <a:latin typeface="Open Sans"/>
                <a:ea typeface="Open Sans"/>
                <a:cs typeface="Open Sans"/>
                <a:sym typeface="Open Sans"/>
              </a:rPr>
              <a:t>Build Apps for Slack</a:t>
            </a:r>
            <a:endParaRPr b="1">
              <a:solidFill>
                <a:srgbClr val="EAEAEA"/>
              </a:solidFill>
              <a:latin typeface="Open Sans"/>
              <a:ea typeface="Open Sans"/>
              <a:cs typeface="Open Sans"/>
              <a:sym typeface="Open Sans"/>
            </a:endParaRPr>
          </a:p>
        </p:txBody>
      </p:sp>
      <p:sp>
        <p:nvSpPr>
          <p:cNvPr id="286" name="Google Shape;286;p46"/>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87" name="Google Shape;287;p46"/>
          <p:cNvSpPr txBox="1"/>
          <p:nvPr/>
        </p:nvSpPr>
        <p:spPr>
          <a:xfrm>
            <a:off x="1592250" y="2306450"/>
            <a:ext cx="5959500" cy="2929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Apps for Slack</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and Update the Code </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Configure and Try the App</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88" name="Google Shape;288;p46"/>
          <p:cNvSpPr txBox="1"/>
          <p:nvPr>
            <p:ph idx="12" type="sldNum"/>
          </p:nvPr>
        </p:nvSpPr>
        <p:spPr>
          <a:xfrm>
            <a:off x="8596483" y="6333297"/>
            <a:ext cx="548700" cy="524700"/>
          </a:xfrm>
          <a:prstGeom prst="rect">
            <a:avLst/>
          </a:prstGeom>
          <a:noFill/>
          <a:ln>
            <a:noFill/>
          </a:ln>
        </p:spPr>
        <p:txBody>
          <a:bodyPr anchorCtr="0" anchor="ctr" bIns="91425" lIns="91425" spcFirstLastPara="1" rIns="91425" wrap="square" tIns="91425">
            <a:noAutofit/>
          </a:bodyPr>
          <a:lstStyle>
            <a:lvl1pPr lvl="0" rtl="0" algn="ctr">
              <a:buNone/>
              <a:defRPr sz="1000">
                <a:latin typeface="Open Sans"/>
                <a:ea typeface="Open Sans"/>
                <a:cs typeface="Open Sans"/>
                <a:sym typeface="Open Sans"/>
              </a:defRPr>
            </a:lvl1pPr>
            <a:lvl2pPr lvl="1" rtl="0" algn="ctr">
              <a:buNone/>
              <a:defRPr sz="1000">
                <a:latin typeface="Open Sans"/>
                <a:ea typeface="Open Sans"/>
                <a:cs typeface="Open Sans"/>
                <a:sym typeface="Open Sans"/>
              </a:defRPr>
            </a:lvl2pPr>
            <a:lvl3pPr lvl="2" rtl="0" algn="ctr">
              <a:buNone/>
              <a:defRPr sz="1000">
                <a:latin typeface="Open Sans"/>
                <a:ea typeface="Open Sans"/>
                <a:cs typeface="Open Sans"/>
                <a:sym typeface="Open Sans"/>
              </a:defRPr>
            </a:lvl3pPr>
            <a:lvl4pPr lvl="3" rtl="0" algn="ctr">
              <a:buNone/>
              <a:defRPr sz="1000">
                <a:latin typeface="Open Sans"/>
                <a:ea typeface="Open Sans"/>
                <a:cs typeface="Open Sans"/>
                <a:sym typeface="Open Sans"/>
              </a:defRPr>
            </a:lvl4pPr>
            <a:lvl5pPr lvl="4" rtl="0" algn="ctr">
              <a:buNone/>
              <a:defRPr sz="1000">
                <a:latin typeface="Open Sans"/>
                <a:ea typeface="Open Sans"/>
                <a:cs typeface="Open Sans"/>
                <a:sym typeface="Open Sans"/>
              </a:defRPr>
            </a:lvl5pPr>
            <a:lvl6pPr lvl="5" rtl="0" algn="ctr">
              <a:buNone/>
              <a:defRPr sz="1000">
                <a:latin typeface="Open Sans"/>
                <a:ea typeface="Open Sans"/>
                <a:cs typeface="Open Sans"/>
                <a:sym typeface="Open Sans"/>
              </a:defRPr>
            </a:lvl6pPr>
            <a:lvl7pPr lvl="6" rtl="0" algn="ctr">
              <a:buNone/>
              <a:defRPr sz="1000">
                <a:latin typeface="Open Sans"/>
                <a:ea typeface="Open Sans"/>
                <a:cs typeface="Open Sans"/>
                <a:sym typeface="Open Sans"/>
              </a:defRPr>
            </a:lvl7pPr>
            <a:lvl8pPr lvl="7" rtl="0" algn="ctr">
              <a:buNone/>
              <a:defRPr sz="1000">
                <a:latin typeface="Open Sans"/>
                <a:ea typeface="Open Sans"/>
                <a:cs typeface="Open Sans"/>
                <a:sym typeface="Open Sans"/>
              </a:defRPr>
            </a:lvl8pPr>
            <a:lvl9pPr lvl="8" rtl="0" algn="ctr">
              <a:buNone/>
              <a:defRPr sz="1000">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p>
        </p:txBody>
      </p:sp>
      <p:pic>
        <p:nvPicPr>
          <p:cNvPr id="289" name="Google Shape;289;p46"/>
          <p:cNvPicPr preferRelativeResize="0"/>
          <p:nvPr/>
        </p:nvPicPr>
        <p:blipFill>
          <a:blip r:embed="rId3">
            <a:alphaModFix/>
          </a:blip>
          <a:stretch>
            <a:fillRect/>
          </a:stretch>
        </p:blipFill>
        <p:spPr>
          <a:xfrm>
            <a:off x="2277700" y="-13"/>
            <a:ext cx="1117951" cy="520625"/>
          </a:xfrm>
          <a:prstGeom prst="rect">
            <a:avLst/>
          </a:prstGeom>
          <a:noFill/>
          <a:ln>
            <a:noFill/>
          </a:ln>
        </p:spPr>
      </p:pic>
      <p:sp>
        <p:nvSpPr>
          <p:cNvPr id="290" name="Google Shape;290;p46"/>
          <p:cNvSpPr txBox="1"/>
          <p:nvPr/>
        </p:nvSpPr>
        <p:spPr>
          <a:xfrm>
            <a:off x="1887100" y="76238"/>
            <a:ext cx="390600" cy="36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a:t>
            </a:r>
            <a:endParaRPr b="1" sz="2400">
              <a:solidFill>
                <a:srgbClr val="FFFFFF"/>
              </a:solidFill>
              <a:latin typeface="Open Sans"/>
              <a:ea typeface="Open Sans"/>
              <a:cs typeface="Open Sans"/>
              <a:sym typeface="Open Sans"/>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91" name="Shape 291"/>
        <p:cNvGrpSpPr/>
        <p:nvPr/>
      </p:nvGrpSpPr>
      <p:grpSpPr>
        <a:xfrm>
          <a:off x="0" y="0"/>
          <a:ext cx="0" cy="0"/>
          <a:chOff x="0" y="0"/>
          <a:chExt cx="0" cy="0"/>
        </a:xfrm>
      </p:grpSpPr>
      <p:pic>
        <p:nvPicPr>
          <p:cNvPr id="292" name="Google Shape;292;p47"/>
          <p:cNvPicPr preferRelativeResize="0"/>
          <p:nvPr/>
        </p:nvPicPr>
        <p:blipFill rotWithShape="1">
          <a:blip r:embed="rId2">
            <a:alphaModFix/>
          </a:blip>
          <a:srcRect b="0" l="15690" r="0" t="0"/>
          <a:stretch/>
        </p:blipFill>
        <p:spPr>
          <a:xfrm>
            <a:off x="0" y="0"/>
            <a:ext cx="9143999" cy="6858001"/>
          </a:xfrm>
          <a:prstGeom prst="rect">
            <a:avLst/>
          </a:prstGeom>
          <a:noFill/>
          <a:ln>
            <a:noFill/>
          </a:ln>
        </p:spPr>
      </p:pic>
      <p:sp>
        <p:nvSpPr>
          <p:cNvPr id="293" name="Google Shape;293;p47"/>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4" name="Google Shape;294;p47"/>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295" name="Google Shape;295;p47"/>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Build Apps for Slack</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296" name="Google Shape;296;p47"/>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297" name="Google Shape;297;p47"/>
          <p:cNvPicPr preferRelativeResize="0"/>
          <p:nvPr/>
        </p:nvPicPr>
        <p:blipFill>
          <a:blip r:embed="rId4">
            <a:alphaModFix/>
          </a:blip>
          <a:stretch>
            <a:fillRect/>
          </a:stretch>
        </p:blipFill>
        <p:spPr>
          <a:xfrm>
            <a:off x="2277700" y="-13"/>
            <a:ext cx="1117951" cy="520625"/>
          </a:xfrm>
          <a:prstGeom prst="rect">
            <a:avLst/>
          </a:prstGeom>
          <a:noFill/>
          <a:ln>
            <a:noFill/>
          </a:ln>
        </p:spPr>
      </p:pic>
      <p:sp>
        <p:nvSpPr>
          <p:cNvPr id="298" name="Google Shape;298;p47"/>
          <p:cNvSpPr txBox="1"/>
          <p:nvPr/>
        </p:nvSpPr>
        <p:spPr>
          <a:xfrm>
            <a:off x="1887100" y="76238"/>
            <a:ext cx="390600" cy="36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a:t>
            </a:r>
            <a:endParaRPr b="1" sz="2400">
              <a:solidFill>
                <a:srgbClr val="FFFFFF"/>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28" name="Shape 28"/>
        <p:cNvGrpSpPr/>
        <p:nvPr/>
      </p:nvGrpSpPr>
      <p:grpSpPr>
        <a:xfrm>
          <a:off x="0" y="0"/>
          <a:ext cx="0" cy="0"/>
          <a:chOff x="0" y="0"/>
          <a:chExt cx="0" cy="0"/>
        </a:xfrm>
      </p:grpSpPr>
      <p:pic>
        <p:nvPicPr>
          <p:cNvPr id="29" name="Google Shape;29;p5"/>
          <p:cNvPicPr preferRelativeResize="0"/>
          <p:nvPr/>
        </p:nvPicPr>
        <p:blipFill>
          <a:blip r:embed="rId2">
            <a:alphaModFix/>
          </a:blip>
          <a:stretch>
            <a:fillRect/>
          </a:stretch>
        </p:blipFill>
        <p:spPr>
          <a:xfrm>
            <a:off x="0" y="0"/>
            <a:ext cx="9143982" cy="6858000"/>
          </a:xfrm>
          <a:prstGeom prst="rect">
            <a:avLst/>
          </a:prstGeom>
          <a:noFill/>
          <a:ln>
            <a:noFill/>
          </a:ln>
        </p:spPr>
      </p:pic>
      <p:sp>
        <p:nvSpPr>
          <p:cNvPr id="30" name="Google Shape;30;p5"/>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 name="Google Shape;31;p5"/>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32" name="Google Shape;32;p5"/>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7200">
                <a:solidFill>
                  <a:srgbClr val="EAEAEA"/>
                </a:solidFill>
                <a:latin typeface="Open Sans"/>
                <a:ea typeface="Open Sans"/>
                <a:cs typeface="Open Sans"/>
                <a:sym typeface="Open Sans"/>
              </a:rPr>
              <a:t>Click Slide then Edit Master to Change</a:t>
            </a:r>
            <a:endParaRPr b="1" sz="72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b="1" sz="7200">
              <a:solidFill>
                <a:srgbClr val="EAEAEA"/>
              </a:solidFill>
              <a:latin typeface="Open Sans"/>
              <a:ea typeface="Open Sans"/>
              <a:cs typeface="Open Sans"/>
              <a:sym typeface="Open Sans"/>
            </a:endParaRPr>
          </a:p>
        </p:txBody>
      </p:sp>
      <p:sp>
        <p:nvSpPr>
          <p:cNvPr id="33" name="Google Shape;33;p5"/>
          <p:cNvSpPr/>
          <p:nvPr/>
        </p:nvSpPr>
        <p:spPr>
          <a:xfrm>
            <a:off x="3863100" y="184599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299" name="Shape 299"/>
        <p:cNvGrpSpPr/>
        <p:nvPr/>
      </p:nvGrpSpPr>
      <p:grpSpPr>
        <a:xfrm>
          <a:off x="0" y="0"/>
          <a:ext cx="0" cy="0"/>
          <a:chOff x="0" y="0"/>
          <a:chExt cx="0" cy="0"/>
        </a:xfrm>
      </p:grpSpPr>
      <p:sp>
        <p:nvSpPr>
          <p:cNvPr id="300" name="Google Shape;300;p48"/>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02" name="Shape 302"/>
        <p:cNvGrpSpPr/>
        <p:nvPr/>
      </p:nvGrpSpPr>
      <p:grpSpPr>
        <a:xfrm>
          <a:off x="0" y="0"/>
          <a:ext cx="0" cy="0"/>
          <a:chOff x="0" y="0"/>
          <a:chExt cx="0" cy="0"/>
        </a:xfrm>
      </p:grpSpPr>
      <p:pic>
        <p:nvPicPr>
          <p:cNvPr id="303" name="Google Shape;303;p50"/>
          <p:cNvPicPr preferRelativeResize="0"/>
          <p:nvPr/>
        </p:nvPicPr>
        <p:blipFill rotWithShape="1">
          <a:blip r:embed="rId2">
            <a:alphaModFix/>
          </a:blip>
          <a:srcRect b="-2195" l="8362" r="11994" t="5033"/>
          <a:stretch/>
        </p:blipFill>
        <p:spPr>
          <a:xfrm>
            <a:off x="1" y="0"/>
            <a:ext cx="9144000" cy="7030193"/>
          </a:xfrm>
          <a:prstGeom prst="rect">
            <a:avLst/>
          </a:prstGeom>
          <a:noFill/>
          <a:ln>
            <a:noFill/>
          </a:ln>
        </p:spPr>
      </p:pic>
      <p:sp>
        <p:nvSpPr>
          <p:cNvPr id="304" name="Google Shape;304;p50"/>
          <p:cNvSpPr/>
          <p:nvPr/>
        </p:nvSpPr>
        <p:spPr>
          <a:xfrm>
            <a:off x="1" y="0"/>
            <a:ext cx="9144000" cy="6858000"/>
          </a:xfrm>
          <a:prstGeom prst="rect">
            <a:avLst/>
          </a:prstGeom>
          <a:solidFill>
            <a:srgbClr val="353535">
              <a:alpha val="549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05" name="Google Shape;305;p50"/>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306" name="Google Shape;306;p50"/>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sp>
        <p:nvSpPr>
          <p:cNvPr id="307" name="Google Shape;307;p50"/>
          <p:cNvSpPr txBox="1"/>
          <p:nvPr/>
        </p:nvSpPr>
        <p:spPr>
          <a:xfrm>
            <a:off x="1721000" y="2266500"/>
            <a:ext cx="57021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pen Sans"/>
                <a:ea typeface="Open Sans"/>
                <a:cs typeface="Open Sans"/>
                <a:sym typeface="Open Sans"/>
              </a:rPr>
              <a:t>Accelerate Your C# Learning with Unity</a:t>
            </a:r>
            <a:endParaRPr sz="4500">
              <a:solidFill>
                <a:srgbClr val="FFFFFF"/>
              </a:solidFill>
              <a:latin typeface="Open Sans"/>
              <a:ea typeface="Open Sans"/>
              <a:cs typeface="Open Sans"/>
              <a:sym typeface="Open Sans"/>
            </a:endParaRPr>
          </a:p>
        </p:txBody>
      </p:sp>
      <p:cxnSp>
        <p:nvCxnSpPr>
          <p:cNvPr id="308" name="Google Shape;308;p50"/>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pic>
        <p:nvPicPr>
          <p:cNvPr id="309" name="Google Shape;309;p50"/>
          <p:cNvPicPr preferRelativeResize="0"/>
          <p:nvPr/>
        </p:nvPicPr>
        <p:blipFill>
          <a:blip r:embed="rId3">
            <a:alphaModFix/>
          </a:blip>
          <a:stretch>
            <a:fillRect/>
          </a:stretch>
        </p:blipFill>
        <p:spPr>
          <a:xfrm>
            <a:off x="3096307" y="4339327"/>
            <a:ext cx="2835570" cy="606827"/>
          </a:xfrm>
          <a:prstGeom prst="rect">
            <a:avLst/>
          </a:prstGeom>
          <a:noFill/>
          <a:ln>
            <a:noFill/>
          </a:ln>
        </p:spPr>
      </p:pic>
      <p:pic>
        <p:nvPicPr>
          <p:cNvPr id="310" name="Google Shape;310;p50"/>
          <p:cNvPicPr preferRelativeResize="0"/>
          <p:nvPr/>
        </p:nvPicPr>
        <p:blipFill>
          <a:blip r:embed="rId4">
            <a:alphaModFix/>
          </a:blip>
          <a:stretch>
            <a:fillRect/>
          </a:stretch>
        </p:blipFill>
        <p:spPr>
          <a:xfrm>
            <a:off x="3475139" y="5224861"/>
            <a:ext cx="2193578" cy="793176"/>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11" name="Shape 311"/>
        <p:cNvGrpSpPr/>
        <p:nvPr/>
      </p:nvGrpSpPr>
      <p:grpSpPr>
        <a:xfrm>
          <a:off x="0" y="0"/>
          <a:ext cx="0" cy="0"/>
          <a:chOff x="0" y="0"/>
          <a:chExt cx="0" cy="0"/>
        </a:xfrm>
      </p:grpSpPr>
      <p:sp>
        <p:nvSpPr>
          <p:cNvPr id="312" name="Google Shape;312;p5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313" name="Google Shape;313;p51"/>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314" name="Google Shape;314;p51"/>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315" name="Google Shape;315;p51"/>
          <p:cNvSpPr txBox="1"/>
          <p:nvPr/>
        </p:nvSpPr>
        <p:spPr>
          <a:xfrm>
            <a:off x="5348474" y="91900"/>
            <a:ext cx="3742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lang="en">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pic>
        <p:nvPicPr>
          <p:cNvPr id="316" name="Google Shape;316;p51"/>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317" name="Google Shape;317;p51"/>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
        <p:nvSpPr>
          <p:cNvPr id="318" name="Google Shape;318;p5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19" name="Shape 319"/>
        <p:cNvGrpSpPr/>
        <p:nvPr/>
      </p:nvGrpSpPr>
      <p:grpSpPr>
        <a:xfrm>
          <a:off x="0" y="0"/>
          <a:ext cx="0" cy="0"/>
          <a:chOff x="0" y="0"/>
          <a:chExt cx="0" cy="0"/>
        </a:xfrm>
      </p:grpSpPr>
      <p:sp>
        <p:nvSpPr>
          <p:cNvPr id="320" name="Google Shape;320;p5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321" name="Shape 321"/>
        <p:cNvGrpSpPr/>
        <p:nvPr/>
      </p:nvGrpSpPr>
      <p:grpSpPr>
        <a:xfrm>
          <a:off x="0" y="0"/>
          <a:ext cx="0" cy="0"/>
          <a:chOff x="0" y="0"/>
          <a:chExt cx="0" cy="0"/>
        </a:xfrm>
      </p:grpSpPr>
      <p:sp>
        <p:nvSpPr>
          <p:cNvPr id="322" name="Google Shape;322;p5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323" name="Google Shape;323;p53"/>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324" name="Google Shape;324;p53"/>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325" name="Google Shape;325;p53"/>
          <p:cNvSpPr txBox="1"/>
          <p:nvPr/>
        </p:nvSpPr>
        <p:spPr>
          <a:xfrm>
            <a:off x="5358474" y="91900"/>
            <a:ext cx="3732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sp>
        <p:nvSpPr>
          <p:cNvPr id="326" name="Google Shape;326;p53"/>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327" name="Google Shape;327;p53"/>
          <p:cNvSpPr txBox="1"/>
          <p:nvPr/>
        </p:nvSpPr>
        <p:spPr>
          <a:xfrm>
            <a:off x="1955550" y="2048950"/>
            <a:ext cx="5232900" cy="4168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Installing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lang="en" sz="2400">
                <a:latin typeface="Open Sans"/>
                <a:ea typeface="Open Sans"/>
                <a:cs typeface="Open Sans"/>
                <a:sym typeface="Open Sans"/>
              </a:rPr>
              <a:t>Set Up</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lang="en" sz="2400">
                <a:latin typeface="Open Sans"/>
                <a:ea typeface="Open Sans"/>
                <a:cs typeface="Open Sans"/>
                <a:sym typeface="Open Sans"/>
              </a:rPr>
              <a:t>Intro to C#</a:t>
            </a:r>
            <a:endParaRPr b="1"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 </a:t>
            </a:r>
            <a:r>
              <a:rPr lang="en" sz="2400">
                <a:solidFill>
                  <a:schemeClr val="dk1"/>
                </a:solidFill>
                <a:latin typeface="Open Sans"/>
                <a:ea typeface="Open Sans"/>
                <a:cs typeface="Open Sans"/>
                <a:sym typeface="Open Sans"/>
              </a:rPr>
              <a:t>Update the Code!</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Colliders</a:t>
            </a:r>
            <a:endParaRPr b="0" i="0" sz="1400" u="none" cap="none" strike="noStrike">
              <a:solidFill>
                <a:srgbClr val="000000"/>
              </a:solidFill>
              <a:latin typeface="Arial"/>
              <a:ea typeface="Arial"/>
              <a:cs typeface="Arial"/>
              <a:sym typeface="Arial"/>
            </a:endParaRPr>
          </a:p>
          <a:p>
            <a:pPr indent="0" lvl="0" marL="0" rtl="0" algn="l">
              <a:lnSpc>
                <a:spcPct val="150000"/>
              </a:lnSpc>
              <a:spcBef>
                <a:spcPts val="0"/>
              </a:spcBef>
              <a:spcAft>
                <a:spcPts val="0"/>
              </a:spcAft>
              <a:buClr>
                <a:schemeClr val="dk1"/>
              </a:buClr>
              <a:buSzPts val="2400"/>
              <a:buFont typeface="Arial"/>
              <a:buNone/>
            </a:pPr>
            <a:r>
              <a:rPr b="1" lang="en" sz="2400">
                <a:solidFill>
                  <a:schemeClr val="dk1"/>
                </a:solidFill>
                <a:latin typeface="Open Sans"/>
                <a:ea typeface="Open Sans"/>
                <a:cs typeface="Open Sans"/>
                <a:sym typeface="Open Sans"/>
              </a:rPr>
              <a:t>7.</a:t>
            </a:r>
            <a:r>
              <a:rPr lang="en" sz="2400">
                <a:solidFill>
                  <a:schemeClr val="dk1"/>
                </a:solidFill>
                <a:latin typeface="Open Sans"/>
                <a:ea typeface="Open Sans"/>
                <a:cs typeface="Open Sans"/>
                <a:sym typeface="Open Sans"/>
              </a:rPr>
              <a:t> You Did It! Next Steps</a:t>
            </a:r>
            <a:endParaRPr b="0" i="0" sz="2400" u="none" cap="none" strike="noStrike">
              <a:solidFill>
                <a:srgbClr val="000000"/>
              </a:solidFill>
              <a:latin typeface="Open Sans"/>
              <a:ea typeface="Open Sans"/>
              <a:cs typeface="Open Sans"/>
              <a:sym typeface="Open Sans"/>
            </a:endParaRPr>
          </a:p>
        </p:txBody>
      </p:sp>
      <p:pic>
        <p:nvPicPr>
          <p:cNvPr id="328" name="Google Shape;328;p53"/>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329" name="Google Shape;329;p53"/>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
        <p:nvSpPr>
          <p:cNvPr id="330" name="Google Shape;330;p5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331" name="Shape 331"/>
        <p:cNvGrpSpPr/>
        <p:nvPr/>
      </p:nvGrpSpPr>
      <p:grpSpPr>
        <a:xfrm>
          <a:off x="0" y="0"/>
          <a:ext cx="0" cy="0"/>
          <a:chOff x="0" y="0"/>
          <a:chExt cx="0" cy="0"/>
        </a:xfrm>
      </p:grpSpPr>
      <p:sp>
        <p:nvSpPr>
          <p:cNvPr id="332" name="Google Shape;332;p5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333" name="Google Shape;333;p5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334" name="Google Shape;334;p54"/>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335" name="Google Shape;335;p54"/>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sp>
        <p:nvSpPr>
          <p:cNvPr id="336" name="Google Shape;336;p5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37" name="Google Shape;337;p5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pic>
        <p:nvPicPr>
          <p:cNvPr id="338" name="Google Shape;338;p54"/>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339" name="Google Shape;339;p54"/>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
        <p:nvSpPr>
          <p:cNvPr id="340" name="Google Shape;340;p5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42" name="Shape 342"/>
        <p:cNvGrpSpPr/>
        <p:nvPr/>
      </p:nvGrpSpPr>
      <p:grpSpPr>
        <a:xfrm>
          <a:off x="0" y="0"/>
          <a:ext cx="0" cy="0"/>
          <a:chOff x="0" y="0"/>
          <a:chExt cx="0" cy="0"/>
        </a:xfrm>
      </p:grpSpPr>
      <p:pic>
        <p:nvPicPr>
          <p:cNvPr id="343" name="Google Shape;343;p56"/>
          <p:cNvPicPr preferRelativeResize="0"/>
          <p:nvPr/>
        </p:nvPicPr>
        <p:blipFill rotWithShape="1">
          <a:blip r:embed="rId2">
            <a:alphaModFix/>
          </a:blip>
          <a:srcRect b="-2195" l="8361" r="12001" t="5033"/>
          <a:stretch/>
        </p:blipFill>
        <p:spPr>
          <a:xfrm>
            <a:off x="1" y="0"/>
            <a:ext cx="9144000" cy="7030193"/>
          </a:xfrm>
          <a:prstGeom prst="rect">
            <a:avLst/>
          </a:prstGeom>
          <a:noFill/>
          <a:ln>
            <a:noFill/>
          </a:ln>
        </p:spPr>
      </p:pic>
      <p:pic>
        <p:nvPicPr>
          <p:cNvPr id="344" name="Google Shape;344;p56"/>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sp>
        <p:nvSpPr>
          <p:cNvPr id="345" name="Google Shape;345;p56"/>
          <p:cNvSpPr/>
          <p:nvPr/>
        </p:nvSpPr>
        <p:spPr>
          <a:xfrm>
            <a:off x="1" y="0"/>
            <a:ext cx="9144000" cy="6858000"/>
          </a:xfrm>
          <a:prstGeom prst="rect">
            <a:avLst/>
          </a:prstGeom>
          <a:solidFill>
            <a:srgbClr val="353535">
              <a:alpha val="5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6" name="Google Shape;346;p56"/>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EAEAEA"/>
                </a:solidFill>
                <a:latin typeface="Open Sans"/>
                <a:ea typeface="Open Sans"/>
                <a:cs typeface="Open Sans"/>
                <a:sym typeface="Open Sans"/>
              </a:rPr>
              <a:t>Learn C# with Unity</a:t>
            </a:r>
            <a:endParaRPr b="1" i="0" sz="7200" u="none" cap="none" strike="noStrike">
              <a:solidFill>
                <a:srgbClr val="EAEAEA"/>
              </a:solidFill>
              <a:latin typeface="Open Sans"/>
              <a:ea typeface="Open Sans"/>
              <a:cs typeface="Open Sans"/>
              <a:sym typeface="Open Sans"/>
            </a:endParaRPr>
          </a:p>
        </p:txBody>
      </p:sp>
      <p:sp>
        <p:nvSpPr>
          <p:cNvPr id="347" name="Google Shape;347;p56"/>
          <p:cNvSpPr/>
          <p:nvPr/>
        </p:nvSpPr>
        <p:spPr>
          <a:xfrm>
            <a:off x="3863100" y="192334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48" name="Shape 348"/>
        <p:cNvGrpSpPr/>
        <p:nvPr/>
      </p:nvGrpSpPr>
      <p:grpSpPr>
        <a:xfrm>
          <a:off x="0" y="0"/>
          <a:ext cx="0" cy="0"/>
          <a:chOff x="0" y="0"/>
          <a:chExt cx="0" cy="0"/>
        </a:xfrm>
      </p:grpSpPr>
      <p:sp>
        <p:nvSpPr>
          <p:cNvPr id="349" name="Google Shape;349;p5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50" name="Google Shape;350;p5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351" name="Google Shape;351;p57"/>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352" name="Google Shape;352;p57"/>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353" name="Google Shape;353;p57"/>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Learn C# with Unity</a:t>
            </a:r>
            <a:endParaRPr b="1" i="0" sz="1400" u="none" cap="none" strike="noStrike">
              <a:solidFill>
                <a:srgbClr val="EAEAEA"/>
              </a:solidFill>
              <a:latin typeface="Open Sans"/>
              <a:ea typeface="Open Sans"/>
              <a:cs typeface="Open Sans"/>
              <a:sym typeface="Open Sans"/>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54" name="Shape 354"/>
        <p:cNvGrpSpPr/>
        <p:nvPr/>
      </p:nvGrpSpPr>
      <p:grpSpPr>
        <a:xfrm>
          <a:off x="0" y="0"/>
          <a:ext cx="0" cy="0"/>
          <a:chOff x="0" y="0"/>
          <a:chExt cx="0" cy="0"/>
        </a:xfrm>
      </p:grpSpPr>
      <p:sp>
        <p:nvSpPr>
          <p:cNvPr id="355" name="Google Shape;355;p5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356" name="Shape 356"/>
        <p:cNvGrpSpPr/>
        <p:nvPr/>
      </p:nvGrpSpPr>
      <p:grpSpPr>
        <a:xfrm>
          <a:off x="0" y="0"/>
          <a:ext cx="0" cy="0"/>
          <a:chOff x="0" y="0"/>
          <a:chExt cx="0" cy="0"/>
        </a:xfrm>
      </p:grpSpPr>
      <p:sp>
        <p:nvSpPr>
          <p:cNvPr id="357" name="Google Shape;357;p5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58" name="Google Shape;358;p5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359" name="Google Shape;359;p59"/>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360" name="Google Shape;360;p59"/>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361" name="Google Shape;361;p59"/>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Hacking with Amazon Alexa</a:t>
            </a:r>
            <a:endParaRPr b="1" i="0" sz="1400" u="none" cap="none" strike="noStrike">
              <a:solidFill>
                <a:srgbClr val="EAEAEA"/>
              </a:solidFill>
              <a:latin typeface="Open Sans"/>
              <a:ea typeface="Open Sans"/>
              <a:cs typeface="Open Sans"/>
              <a:sym typeface="Open Sans"/>
            </a:endParaRPr>
          </a:p>
        </p:txBody>
      </p:sp>
      <p:sp>
        <p:nvSpPr>
          <p:cNvPr id="362" name="Google Shape;362;p59"/>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363" name="Google Shape;363;p59"/>
          <p:cNvSpPr txBox="1"/>
          <p:nvPr/>
        </p:nvSpPr>
        <p:spPr>
          <a:xfrm>
            <a:off x="1955550" y="2048949"/>
            <a:ext cx="5232900" cy="3978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0.</a:t>
            </a:r>
            <a:r>
              <a:rPr b="0" i="0" lang="en" sz="2400" u="none" cap="none" strike="noStrike">
                <a:solidFill>
                  <a:srgbClr val="000000"/>
                </a:solidFill>
                <a:latin typeface="Open Sans"/>
                <a:ea typeface="Open Sans"/>
                <a:cs typeface="Open Sans"/>
                <a:sym typeface="Open Sans"/>
              </a:rPr>
              <a:t> Welcome to MLH Localhost</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Unity and Unity Hub</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Installing Unity Hub and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Intro to C#</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Importing a project into Unity</a:t>
            </a:r>
            <a:endParaRPr b="1"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 </a:t>
            </a:r>
            <a:r>
              <a:rPr b="0" i="0" lang="en" sz="2400" u="none" cap="none" strike="noStrike">
                <a:solidFill>
                  <a:schemeClr val="dk1"/>
                </a:solidFill>
                <a:latin typeface="Open Sans"/>
                <a:ea typeface="Open Sans"/>
                <a:cs typeface="Open Sans"/>
                <a:sym typeface="Open Sans"/>
              </a:rPr>
              <a:t>Changes inside the project</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6.</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Next Steps</a:t>
            </a:r>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4" name="Shape 34"/>
        <p:cNvGrpSpPr/>
        <p:nvPr/>
      </p:nvGrpSpPr>
      <p:grpSpPr>
        <a:xfrm>
          <a:off x="0" y="0"/>
          <a:ext cx="0" cy="0"/>
          <a:chOff x="0" y="0"/>
          <a:chExt cx="0" cy="0"/>
        </a:xfrm>
      </p:grpSpPr>
      <p:sp>
        <p:nvSpPr>
          <p:cNvPr id="35" name="Google Shape;35;p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364" name="Shape 364"/>
        <p:cNvGrpSpPr/>
        <p:nvPr/>
      </p:nvGrpSpPr>
      <p:grpSpPr>
        <a:xfrm>
          <a:off x="0" y="0"/>
          <a:ext cx="0" cy="0"/>
          <a:chOff x="0" y="0"/>
          <a:chExt cx="0" cy="0"/>
        </a:xfrm>
      </p:grpSpPr>
      <p:sp>
        <p:nvSpPr>
          <p:cNvPr id="365" name="Google Shape;365;p60"/>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366" name="Google Shape;366;p60"/>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sp>
        <p:nvSpPr>
          <p:cNvPr id="367" name="Google Shape;367;p6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368" name="Google Shape;368;p60"/>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369" name="Google Shape;369;p60"/>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370" name="Google Shape;370;p60"/>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pic>
        <p:nvPicPr>
          <p:cNvPr id="371" name="Google Shape;371;p60"/>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372" name="Google Shape;372;p60"/>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
        <p:nvSpPr>
          <p:cNvPr id="373" name="Google Shape;373;p60"/>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75" name="Shape 375"/>
        <p:cNvGrpSpPr/>
        <p:nvPr/>
      </p:nvGrpSpPr>
      <p:grpSpPr>
        <a:xfrm>
          <a:off x="0" y="0"/>
          <a:ext cx="0" cy="0"/>
          <a:chOff x="0" y="0"/>
          <a:chExt cx="0" cy="0"/>
        </a:xfrm>
      </p:grpSpPr>
      <p:pic>
        <p:nvPicPr>
          <p:cNvPr id="376" name="Google Shape;376;p62"/>
          <p:cNvPicPr preferRelativeResize="0"/>
          <p:nvPr/>
        </p:nvPicPr>
        <p:blipFill rotWithShape="1">
          <a:blip r:embed="rId2">
            <a:alphaModFix/>
          </a:blip>
          <a:srcRect b="-2195" l="8362" r="11994" t="5033"/>
          <a:stretch/>
        </p:blipFill>
        <p:spPr>
          <a:xfrm>
            <a:off x="1" y="0"/>
            <a:ext cx="9144000" cy="7030193"/>
          </a:xfrm>
          <a:prstGeom prst="rect">
            <a:avLst/>
          </a:prstGeom>
          <a:noFill/>
          <a:ln>
            <a:noFill/>
          </a:ln>
        </p:spPr>
      </p:pic>
      <p:pic>
        <p:nvPicPr>
          <p:cNvPr id="377" name="Google Shape;377;p62"/>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pic>
        <p:nvPicPr>
          <p:cNvPr id="378" name="Google Shape;378;p62"/>
          <p:cNvPicPr preferRelativeResize="0"/>
          <p:nvPr/>
        </p:nvPicPr>
        <p:blipFill rotWithShape="1">
          <a:blip r:embed="rId4">
            <a:alphaModFix/>
          </a:blip>
          <a:srcRect b="0" l="0" r="0" t="0"/>
          <a:stretch/>
        </p:blipFill>
        <p:spPr>
          <a:xfrm>
            <a:off x="2261499" y="90086"/>
            <a:ext cx="960975" cy="347474"/>
          </a:xfrm>
          <a:prstGeom prst="rect">
            <a:avLst/>
          </a:prstGeom>
          <a:noFill/>
          <a:ln>
            <a:noFill/>
          </a:ln>
        </p:spPr>
      </p:pic>
      <p:sp>
        <p:nvSpPr>
          <p:cNvPr id="379" name="Google Shape;379;p62"/>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
        <p:nvSpPr>
          <p:cNvPr id="380" name="Google Shape;380;p62"/>
          <p:cNvSpPr/>
          <p:nvPr/>
        </p:nvSpPr>
        <p:spPr>
          <a:xfrm>
            <a:off x="1" y="0"/>
            <a:ext cx="9144000" cy="6858000"/>
          </a:xfrm>
          <a:prstGeom prst="rect">
            <a:avLst/>
          </a:prstGeom>
          <a:solidFill>
            <a:srgbClr val="353535">
              <a:alpha val="545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txBox="1"/>
          <p:nvPr/>
        </p:nvSpPr>
        <p:spPr>
          <a:xfrm>
            <a:off x="159450" y="2457750"/>
            <a:ext cx="8825100" cy="342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EAEAEA"/>
                </a:solidFill>
                <a:latin typeface="Open Sans"/>
                <a:ea typeface="Open Sans"/>
                <a:cs typeface="Open Sans"/>
                <a:sym typeface="Open Sans"/>
              </a:rPr>
              <a:t>Accelerate Your C# Learning with Unity</a:t>
            </a:r>
            <a:endParaRPr b="1" i="0" sz="7200" u="none" cap="none" strike="noStrike">
              <a:solidFill>
                <a:srgbClr val="EAEAEA"/>
              </a:solidFill>
              <a:latin typeface="Open Sans"/>
              <a:ea typeface="Open Sans"/>
              <a:cs typeface="Open Sans"/>
              <a:sym typeface="Open Sans"/>
            </a:endParaRPr>
          </a:p>
        </p:txBody>
      </p:sp>
      <p:sp>
        <p:nvSpPr>
          <p:cNvPr id="382" name="Google Shape;382;p62"/>
          <p:cNvSpPr/>
          <p:nvPr/>
        </p:nvSpPr>
        <p:spPr>
          <a:xfrm>
            <a:off x="3863100" y="192334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383" name="Shape 383"/>
        <p:cNvGrpSpPr/>
        <p:nvPr/>
      </p:nvGrpSpPr>
      <p:grpSpPr>
        <a:xfrm>
          <a:off x="0" y="0"/>
          <a:ext cx="0" cy="0"/>
          <a:chOff x="0" y="0"/>
          <a:chExt cx="0" cy="0"/>
        </a:xfrm>
      </p:grpSpPr>
      <p:sp>
        <p:nvSpPr>
          <p:cNvPr id="384" name="Google Shape;384;p6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85" name="Google Shape;385;p6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386" name="Google Shape;386;p63"/>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387" name="Google Shape;387;p63"/>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388" name="Google Shape;388;p63"/>
          <p:cNvSpPr txBox="1"/>
          <p:nvPr/>
        </p:nvSpPr>
        <p:spPr>
          <a:xfrm>
            <a:off x="5348474" y="91900"/>
            <a:ext cx="3742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pic>
        <p:nvPicPr>
          <p:cNvPr id="389" name="Google Shape;389;p63"/>
          <p:cNvPicPr preferRelativeResize="0"/>
          <p:nvPr/>
        </p:nvPicPr>
        <p:blipFill rotWithShape="1">
          <a:blip r:embed="rId3">
            <a:alphaModFix/>
          </a:blip>
          <a:srcRect b="0" l="0" r="0" t="0"/>
          <a:stretch/>
        </p:blipFill>
        <p:spPr>
          <a:xfrm>
            <a:off x="2261499" y="90086"/>
            <a:ext cx="960975" cy="347474"/>
          </a:xfrm>
          <a:prstGeom prst="rect">
            <a:avLst/>
          </a:prstGeom>
          <a:noFill/>
          <a:ln>
            <a:noFill/>
          </a:ln>
        </p:spPr>
      </p:pic>
      <p:sp>
        <p:nvSpPr>
          <p:cNvPr id="390" name="Google Shape;390;p63"/>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391" name="Shape 391"/>
        <p:cNvGrpSpPr/>
        <p:nvPr/>
      </p:nvGrpSpPr>
      <p:grpSpPr>
        <a:xfrm>
          <a:off x="0" y="0"/>
          <a:ext cx="0" cy="0"/>
          <a:chOff x="0" y="0"/>
          <a:chExt cx="0" cy="0"/>
        </a:xfrm>
      </p:grpSpPr>
      <p:sp>
        <p:nvSpPr>
          <p:cNvPr id="392" name="Google Shape;392;p6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393" name="Shape 393"/>
        <p:cNvGrpSpPr/>
        <p:nvPr/>
      </p:nvGrpSpPr>
      <p:grpSpPr>
        <a:xfrm>
          <a:off x="0" y="0"/>
          <a:ext cx="0" cy="0"/>
          <a:chOff x="0" y="0"/>
          <a:chExt cx="0" cy="0"/>
        </a:xfrm>
      </p:grpSpPr>
      <p:sp>
        <p:nvSpPr>
          <p:cNvPr id="394" name="Google Shape;394;p65"/>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395" name="Google Shape;395;p65"/>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396" name="Google Shape;396;p65"/>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397" name="Google Shape;397;p65"/>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398" name="Google Shape;398;p65"/>
          <p:cNvSpPr txBox="1"/>
          <p:nvPr/>
        </p:nvSpPr>
        <p:spPr>
          <a:xfrm>
            <a:off x="5358474" y="91900"/>
            <a:ext cx="37323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sp>
        <p:nvSpPr>
          <p:cNvPr id="399" name="Google Shape;399;p65"/>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400" name="Google Shape;400;p65"/>
          <p:cNvSpPr txBox="1"/>
          <p:nvPr/>
        </p:nvSpPr>
        <p:spPr>
          <a:xfrm>
            <a:off x="1955550" y="2048950"/>
            <a:ext cx="5232900" cy="4168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Installing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Set Up</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Intro to C#</a:t>
            </a:r>
            <a:endParaRPr b="1"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 </a:t>
            </a:r>
            <a:r>
              <a:rPr b="0" i="0" lang="en" sz="2400" u="none" cap="none" strike="noStrike">
                <a:solidFill>
                  <a:schemeClr val="dk1"/>
                </a:solidFill>
                <a:latin typeface="Open Sans"/>
                <a:ea typeface="Open Sans"/>
                <a:cs typeface="Open Sans"/>
                <a:sym typeface="Open Sans"/>
              </a:rPr>
              <a:t>Update the Code!</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6.</a:t>
            </a:r>
            <a:r>
              <a:rPr b="0" i="0" lang="en" sz="2400" u="none" cap="none" strike="noStrike">
                <a:solidFill>
                  <a:schemeClr val="dk1"/>
                </a:solidFill>
                <a:latin typeface="Open Sans"/>
                <a:ea typeface="Open Sans"/>
                <a:cs typeface="Open Sans"/>
                <a:sym typeface="Open Sans"/>
              </a:rPr>
              <a:t> Colliders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2400"/>
              <a:buFont typeface="Arial"/>
              <a:buNone/>
            </a:pPr>
            <a:r>
              <a:rPr b="1" i="0" lang="en" sz="2400" u="none" cap="none" strike="noStrike">
                <a:solidFill>
                  <a:schemeClr val="dk1"/>
                </a:solidFill>
                <a:latin typeface="Open Sans"/>
                <a:ea typeface="Open Sans"/>
                <a:cs typeface="Open Sans"/>
                <a:sym typeface="Open Sans"/>
              </a:rPr>
              <a:t>7.</a:t>
            </a:r>
            <a:r>
              <a:rPr b="0" i="0" lang="en" sz="2400" u="none" cap="none" strike="noStrike">
                <a:solidFill>
                  <a:schemeClr val="dk1"/>
                </a:solidFill>
                <a:latin typeface="Open Sans"/>
                <a:ea typeface="Open Sans"/>
                <a:cs typeface="Open Sans"/>
                <a:sym typeface="Open Sans"/>
              </a:rPr>
              <a:t> You Did It! Next Steps</a:t>
            </a:r>
            <a:endParaRPr b="0" i="0" sz="2400" u="none" cap="none" strike="noStrike">
              <a:solidFill>
                <a:srgbClr val="000000"/>
              </a:solidFill>
              <a:latin typeface="Open Sans"/>
              <a:ea typeface="Open Sans"/>
              <a:cs typeface="Open Sans"/>
              <a:sym typeface="Open Sans"/>
            </a:endParaRPr>
          </a:p>
        </p:txBody>
      </p:sp>
      <p:pic>
        <p:nvPicPr>
          <p:cNvPr id="401" name="Google Shape;401;p65"/>
          <p:cNvPicPr preferRelativeResize="0"/>
          <p:nvPr/>
        </p:nvPicPr>
        <p:blipFill rotWithShape="1">
          <a:blip r:embed="rId3">
            <a:alphaModFix/>
          </a:blip>
          <a:srcRect b="0" l="0" r="0" t="0"/>
          <a:stretch/>
        </p:blipFill>
        <p:spPr>
          <a:xfrm>
            <a:off x="2261499" y="90086"/>
            <a:ext cx="960975" cy="347474"/>
          </a:xfrm>
          <a:prstGeom prst="rect">
            <a:avLst/>
          </a:prstGeom>
          <a:noFill/>
          <a:ln>
            <a:noFill/>
          </a:ln>
        </p:spPr>
      </p:pic>
      <p:sp>
        <p:nvSpPr>
          <p:cNvPr id="402" name="Google Shape;402;p65"/>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403" name="Shape 403"/>
        <p:cNvGrpSpPr/>
        <p:nvPr/>
      </p:nvGrpSpPr>
      <p:grpSpPr>
        <a:xfrm>
          <a:off x="0" y="0"/>
          <a:ext cx="0" cy="0"/>
          <a:chOff x="0" y="0"/>
          <a:chExt cx="0" cy="0"/>
        </a:xfrm>
      </p:grpSpPr>
      <p:sp>
        <p:nvSpPr>
          <p:cNvPr id="404" name="Google Shape;404;p6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05" name="Google Shape;405;p6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406" name="Google Shape;406;p66"/>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407" name="Google Shape;407;p66"/>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408" name="Google Shape;408;p66"/>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sp>
        <p:nvSpPr>
          <p:cNvPr id="409" name="Google Shape;409;p66"/>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10" name="Google Shape;410;p66"/>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pic>
        <p:nvPicPr>
          <p:cNvPr id="411" name="Google Shape;411;p66"/>
          <p:cNvPicPr preferRelativeResize="0"/>
          <p:nvPr/>
        </p:nvPicPr>
        <p:blipFill rotWithShape="1">
          <a:blip r:embed="rId3">
            <a:alphaModFix/>
          </a:blip>
          <a:srcRect b="0" l="0" r="0" t="0"/>
          <a:stretch/>
        </p:blipFill>
        <p:spPr>
          <a:xfrm>
            <a:off x="2261499" y="90086"/>
            <a:ext cx="960975" cy="347474"/>
          </a:xfrm>
          <a:prstGeom prst="rect">
            <a:avLst/>
          </a:prstGeom>
          <a:noFill/>
          <a:ln>
            <a:noFill/>
          </a:ln>
        </p:spPr>
      </p:pic>
      <p:sp>
        <p:nvSpPr>
          <p:cNvPr id="412" name="Google Shape;412;p66"/>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414" name="Shape 414"/>
        <p:cNvGrpSpPr/>
        <p:nvPr/>
      </p:nvGrpSpPr>
      <p:grpSpPr>
        <a:xfrm>
          <a:off x="0" y="0"/>
          <a:ext cx="0" cy="0"/>
          <a:chOff x="0" y="0"/>
          <a:chExt cx="0" cy="0"/>
        </a:xfrm>
      </p:grpSpPr>
      <p:pic>
        <p:nvPicPr>
          <p:cNvPr id="415" name="Google Shape;415;p68"/>
          <p:cNvPicPr preferRelativeResize="0"/>
          <p:nvPr/>
        </p:nvPicPr>
        <p:blipFill rotWithShape="1">
          <a:blip r:embed="rId2">
            <a:alphaModFix/>
          </a:blip>
          <a:srcRect b="-2195" l="8361" r="12001" t="5033"/>
          <a:stretch/>
        </p:blipFill>
        <p:spPr>
          <a:xfrm>
            <a:off x="1" y="0"/>
            <a:ext cx="9144000" cy="7030193"/>
          </a:xfrm>
          <a:prstGeom prst="rect">
            <a:avLst/>
          </a:prstGeom>
          <a:noFill/>
          <a:ln>
            <a:noFill/>
          </a:ln>
        </p:spPr>
      </p:pic>
      <p:pic>
        <p:nvPicPr>
          <p:cNvPr id="416" name="Google Shape;416;p68"/>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sp>
        <p:nvSpPr>
          <p:cNvPr id="417" name="Google Shape;417;p68"/>
          <p:cNvSpPr/>
          <p:nvPr/>
        </p:nvSpPr>
        <p:spPr>
          <a:xfrm>
            <a:off x="1" y="0"/>
            <a:ext cx="9144000" cy="6858000"/>
          </a:xfrm>
          <a:prstGeom prst="rect">
            <a:avLst/>
          </a:prstGeom>
          <a:solidFill>
            <a:srgbClr val="353535">
              <a:alpha val="5529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8" name="Google Shape;418;p68"/>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EAEAEA"/>
                </a:solidFill>
                <a:latin typeface="Open Sans"/>
                <a:ea typeface="Open Sans"/>
                <a:cs typeface="Open Sans"/>
                <a:sym typeface="Open Sans"/>
              </a:rPr>
              <a:t>Learn C# with Unity</a:t>
            </a:r>
            <a:endParaRPr b="1" i="0" sz="7200" u="none" cap="none" strike="noStrike">
              <a:solidFill>
                <a:srgbClr val="EAEAEA"/>
              </a:solidFill>
              <a:latin typeface="Open Sans"/>
              <a:ea typeface="Open Sans"/>
              <a:cs typeface="Open Sans"/>
              <a:sym typeface="Open Sans"/>
            </a:endParaRPr>
          </a:p>
        </p:txBody>
      </p:sp>
      <p:sp>
        <p:nvSpPr>
          <p:cNvPr id="419" name="Google Shape;419;p68"/>
          <p:cNvSpPr/>
          <p:nvPr/>
        </p:nvSpPr>
        <p:spPr>
          <a:xfrm>
            <a:off x="3863100" y="192334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20" name="Shape 420"/>
        <p:cNvGrpSpPr/>
        <p:nvPr/>
      </p:nvGrpSpPr>
      <p:grpSpPr>
        <a:xfrm>
          <a:off x="0" y="0"/>
          <a:ext cx="0" cy="0"/>
          <a:chOff x="0" y="0"/>
          <a:chExt cx="0" cy="0"/>
        </a:xfrm>
      </p:grpSpPr>
      <p:sp>
        <p:nvSpPr>
          <p:cNvPr id="421" name="Google Shape;421;p6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422" name="Google Shape;422;p69"/>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423" name="Google Shape;423;p69"/>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424" name="Google Shape;424;p69"/>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pic>
        <p:nvPicPr>
          <p:cNvPr id="425" name="Google Shape;425;p69"/>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426" name="Google Shape;426;p69"/>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
        <p:nvSpPr>
          <p:cNvPr id="427" name="Google Shape;427;p69"/>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28" name="Shape 428"/>
        <p:cNvGrpSpPr/>
        <p:nvPr/>
      </p:nvGrpSpPr>
      <p:grpSpPr>
        <a:xfrm>
          <a:off x="0" y="0"/>
          <a:ext cx="0" cy="0"/>
          <a:chOff x="0" y="0"/>
          <a:chExt cx="0" cy="0"/>
        </a:xfrm>
      </p:grpSpPr>
      <p:sp>
        <p:nvSpPr>
          <p:cNvPr id="429" name="Google Shape;429;p7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430" name="Shape 430"/>
        <p:cNvGrpSpPr/>
        <p:nvPr/>
      </p:nvGrpSpPr>
      <p:grpSpPr>
        <a:xfrm>
          <a:off x="0" y="0"/>
          <a:ext cx="0" cy="0"/>
          <a:chOff x="0" y="0"/>
          <a:chExt cx="0" cy="0"/>
        </a:xfrm>
      </p:grpSpPr>
      <p:sp>
        <p:nvSpPr>
          <p:cNvPr id="431" name="Google Shape;431;p71"/>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432" name="Google Shape;432;p71"/>
          <p:cNvSpPr txBox="1"/>
          <p:nvPr/>
        </p:nvSpPr>
        <p:spPr>
          <a:xfrm>
            <a:off x="1955550" y="2048949"/>
            <a:ext cx="5232900" cy="3978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0.</a:t>
            </a:r>
            <a:r>
              <a:rPr b="0" i="0" lang="en" sz="2400" u="none" cap="none" strike="noStrike">
                <a:solidFill>
                  <a:srgbClr val="000000"/>
                </a:solidFill>
                <a:latin typeface="Open Sans"/>
                <a:ea typeface="Open Sans"/>
                <a:cs typeface="Open Sans"/>
                <a:sym typeface="Open Sans"/>
              </a:rPr>
              <a:t> Welcome to MLH Localhost</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Installing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Intro to C#</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Importing a project into Unity</a:t>
            </a:r>
            <a:endParaRPr b="1"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 </a:t>
            </a:r>
            <a:r>
              <a:rPr b="0" i="0" lang="en" sz="2400" u="none" cap="none" strike="noStrike">
                <a:solidFill>
                  <a:schemeClr val="dk1"/>
                </a:solidFill>
                <a:latin typeface="Open Sans"/>
                <a:ea typeface="Open Sans"/>
                <a:cs typeface="Open Sans"/>
                <a:sym typeface="Open Sans"/>
              </a:rPr>
              <a:t>Changes inside the project</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6.</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Next Steps</a:t>
            </a:r>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
        <p:nvSpPr>
          <p:cNvPr id="433" name="Google Shape;433;p7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434" name="Google Shape;434;p71"/>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435" name="Google Shape;435;p71"/>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436" name="Google Shape;436;p71"/>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pic>
        <p:nvPicPr>
          <p:cNvPr id="437" name="Google Shape;437;p71"/>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438" name="Google Shape;438;p71"/>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
        <p:nvSpPr>
          <p:cNvPr id="439" name="Google Shape;439;p71"/>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7" name="Shape 37"/>
        <p:cNvGrpSpPr/>
        <p:nvPr/>
      </p:nvGrpSpPr>
      <p:grpSpPr>
        <a:xfrm>
          <a:off x="0" y="0"/>
          <a:ext cx="0" cy="0"/>
          <a:chOff x="0" y="0"/>
          <a:chExt cx="0" cy="0"/>
        </a:xfrm>
      </p:grpSpPr>
      <p:pic>
        <p:nvPicPr>
          <p:cNvPr id="38" name="Google Shape;38;p8"/>
          <p:cNvPicPr preferRelativeResize="0"/>
          <p:nvPr/>
        </p:nvPicPr>
        <p:blipFill rotWithShape="1">
          <a:blip r:embed="rId2">
            <a:alphaModFix/>
          </a:blip>
          <a:srcRect b="-2198" l="8365" r="11992" t="5034"/>
          <a:stretch/>
        </p:blipFill>
        <p:spPr>
          <a:xfrm>
            <a:off x="1" y="0"/>
            <a:ext cx="9144000" cy="7030192"/>
          </a:xfrm>
          <a:prstGeom prst="rect">
            <a:avLst/>
          </a:prstGeom>
          <a:noFill/>
          <a:ln>
            <a:noFill/>
          </a:ln>
        </p:spPr>
      </p:pic>
      <p:pic>
        <p:nvPicPr>
          <p:cNvPr id="39" name="Google Shape;39;p8"/>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pic>
        <p:nvPicPr>
          <p:cNvPr id="40" name="Google Shape;40;p8"/>
          <p:cNvPicPr preferRelativeResize="0"/>
          <p:nvPr/>
        </p:nvPicPr>
        <p:blipFill rotWithShape="1">
          <a:blip r:embed="rId4">
            <a:alphaModFix/>
          </a:blip>
          <a:srcRect b="0" l="0" r="0" t="0"/>
          <a:stretch/>
        </p:blipFill>
        <p:spPr>
          <a:xfrm>
            <a:off x="2261499" y="90086"/>
            <a:ext cx="960975" cy="347473"/>
          </a:xfrm>
          <a:prstGeom prst="rect">
            <a:avLst/>
          </a:prstGeom>
          <a:noFill/>
          <a:ln>
            <a:noFill/>
          </a:ln>
        </p:spPr>
      </p:pic>
      <p:sp>
        <p:nvSpPr>
          <p:cNvPr id="41" name="Google Shape;41;p8"/>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
        <p:nvSpPr>
          <p:cNvPr id="42" name="Google Shape;42;p8"/>
          <p:cNvSpPr/>
          <p:nvPr/>
        </p:nvSpPr>
        <p:spPr>
          <a:xfrm>
            <a:off x="1" y="0"/>
            <a:ext cx="9144000" cy="6858000"/>
          </a:xfrm>
          <a:prstGeom prst="rect">
            <a:avLst/>
          </a:prstGeom>
          <a:solidFill>
            <a:srgbClr val="353535">
              <a:alpha val="54509"/>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 name="Google Shape;43;p8"/>
          <p:cNvSpPr txBox="1"/>
          <p:nvPr/>
        </p:nvSpPr>
        <p:spPr>
          <a:xfrm>
            <a:off x="159450" y="2457750"/>
            <a:ext cx="8825100" cy="3426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EAEAEA"/>
                </a:solidFill>
                <a:latin typeface="Open Sans"/>
                <a:ea typeface="Open Sans"/>
                <a:cs typeface="Open Sans"/>
                <a:sym typeface="Open Sans"/>
              </a:rPr>
              <a:t>Present Working Slide</a:t>
            </a:r>
            <a:endParaRPr b="1" i="0" sz="7200" u="none" cap="none" strike="noStrike">
              <a:solidFill>
                <a:srgbClr val="EAEAEA"/>
              </a:solidFill>
              <a:latin typeface="Open Sans"/>
              <a:ea typeface="Open Sans"/>
              <a:cs typeface="Open Sans"/>
              <a:sym typeface="Open Sans"/>
            </a:endParaRPr>
          </a:p>
        </p:txBody>
      </p:sp>
      <p:sp>
        <p:nvSpPr>
          <p:cNvPr id="44" name="Google Shape;44;p8"/>
          <p:cNvSpPr/>
          <p:nvPr/>
        </p:nvSpPr>
        <p:spPr>
          <a:xfrm>
            <a:off x="3863100" y="192334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440" name="Shape 440"/>
        <p:cNvGrpSpPr/>
        <p:nvPr/>
      </p:nvGrpSpPr>
      <p:grpSpPr>
        <a:xfrm>
          <a:off x="0" y="0"/>
          <a:ext cx="0" cy="0"/>
          <a:chOff x="0" y="0"/>
          <a:chExt cx="0" cy="0"/>
        </a:xfrm>
      </p:grpSpPr>
      <p:sp>
        <p:nvSpPr>
          <p:cNvPr id="441" name="Google Shape;441;p72"/>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42" name="Google Shape;442;p72"/>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sp>
        <p:nvSpPr>
          <p:cNvPr id="443" name="Google Shape;443;p7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444" name="Google Shape;444;p72"/>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445" name="Google Shape;445;p72"/>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446" name="Google Shape;446;p72"/>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pic>
        <p:nvPicPr>
          <p:cNvPr id="447" name="Google Shape;447;p72"/>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448" name="Google Shape;448;p72"/>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
        <p:nvSpPr>
          <p:cNvPr id="449" name="Google Shape;449;p7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451" name="Shape 451"/>
        <p:cNvGrpSpPr/>
        <p:nvPr/>
      </p:nvGrpSpPr>
      <p:grpSpPr>
        <a:xfrm>
          <a:off x="0" y="0"/>
          <a:ext cx="0" cy="0"/>
          <a:chOff x="0" y="0"/>
          <a:chExt cx="0" cy="0"/>
        </a:xfrm>
      </p:grpSpPr>
      <p:sp>
        <p:nvSpPr>
          <p:cNvPr id="452" name="Google Shape;452;p74"/>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53" name="Google Shape;453;p74"/>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sp>
        <p:nvSpPr>
          <p:cNvPr id="454" name="Google Shape;454;p7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455" name="Google Shape;455;p7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456" name="Google Shape;456;p74"/>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457" name="Google Shape;457;p74"/>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pic>
        <p:nvPicPr>
          <p:cNvPr id="458" name="Google Shape;458;p74"/>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459" name="Google Shape;459;p74"/>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
        <p:nvSpPr>
          <p:cNvPr id="460" name="Google Shape;460;p7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461" name="Shape 461"/>
        <p:cNvGrpSpPr/>
        <p:nvPr/>
      </p:nvGrpSpPr>
      <p:grpSpPr>
        <a:xfrm>
          <a:off x="0" y="0"/>
          <a:ext cx="0" cy="0"/>
          <a:chOff x="0" y="0"/>
          <a:chExt cx="0" cy="0"/>
        </a:xfrm>
      </p:grpSpPr>
      <p:pic>
        <p:nvPicPr>
          <p:cNvPr id="462" name="Google Shape;462;p75"/>
          <p:cNvPicPr preferRelativeResize="0"/>
          <p:nvPr/>
        </p:nvPicPr>
        <p:blipFill rotWithShape="1">
          <a:blip r:embed="rId2">
            <a:alphaModFix/>
          </a:blip>
          <a:srcRect b="-2195" l="8362" r="11994" t="5033"/>
          <a:stretch/>
        </p:blipFill>
        <p:spPr>
          <a:xfrm>
            <a:off x="1" y="0"/>
            <a:ext cx="9144000" cy="7030193"/>
          </a:xfrm>
          <a:prstGeom prst="rect">
            <a:avLst/>
          </a:prstGeom>
          <a:noFill/>
          <a:ln>
            <a:noFill/>
          </a:ln>
        </p:spPr>
      </p:pic>
      <p:pic>
        <p:nvPicPr>
          <p:cNvPr id="463" name="Google Shape;463;p75"/>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sp>
        <p:nvSpPr>
          <p:cNvPr id="464" name="Google Shape;464;p75"/>
          <p:cNvSpPr/>
          <p:nvPr/>
        </p:nvSpPr>
        <p:spPr>
          <a:xfrm>
            <a:off x="1" y="0"/>
            <a:ext cx="9144000" cy="6858000"/>
          </a:xfrm>
          <a:prstGeom prst="rect">
            <a:avLst/>
          </a:prstGeom>
          <a:solidFill>
            <a:srgbClr val="353535">
              <a:alpha val="549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5" name="Google Shape;465;p75"/>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EAEAEA"/>
                </a:solidFill>
                <a:latin typeface="Open Sans"/>
                <a:ea typeface="Open Sans"/>
                <a:cs typeface="Open Sans"/>
                <a:sym typeface="Open Sans"/>
              </a:rPr>
              <a:t>Learn C# with Unity</a:t>
            </a:r>
            <a:endParaRPr b="1" i="0" sz="7200" u="none" cap="none" strike="noStrike">
              <a:solidFill>
                <a:srgbClr val="EAEAEA"/>
              </a:solidFill>
              <a:latin typeface="Open Sans"/>
              <a:ea typeface="Open Sans"/>
              <a:cs typeface="Open Sans"/>
              <a:sym typeface="Open Sans"/>
            </a:endParaRPr>
          </a:p>
        </p:txBody>
      </p:sp>
      <p:sp>
        <p:nvSpPr>
          <p:cNvPr id="466" name="Google Shape;466;p75"/>
          <p:cNvSpPr/>
          <p:nvPr/>
        </p:nvSpPr>
        <p:spPr>
          <a:xfrm>
            <a:off x="3863100" y="192334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67" name="Shape 467"/>
        <p:cNvGrpSpPr/>
        <p:nvPr/>
      </p:nvGrpSpPr>
      <p:grpSpPr>
        <a:xfrm>
          <a:off x="0" y="0"/>
          <a:ext cx="0" cy="0"/>
          <a:chOff x="0" y="0"/>
          <a:chExt cx="0" cy="0"/>
        </a:xfrm>
      </p:grpSpPr>
      <p:sp>
        <p:nvSpPr>
          <p:cNvPr id="468" name="Google Shape;468;p76"/>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69" name="Google Shape;469;p7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470" name="Google Shape;470;p76"/>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471" name="Google Shape;471;p76"/>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472" name="Google Shape;472;p76"/>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pic>
        <p:nvPicPr>
          <p:cNvPr id="473" name="Google Shape;473;p76"/>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474" name="Google Shape;474;p76"/>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75" name="Shape 475"/>
        <p:cNvGrpSpPr/>
        <p:nvPr/>
      </p:nvGrpSpPr>
      <p:grpSpPr>
        <a:xfrm>
          <a:off x="0" y="0"/>
          <a:ext cx="0" cy="0"/>
          <a:chOff x="0" y="0"/>
          <a:chExt cx="0" cy="0"/>
        </a:xfrm>
      </p:grpSpPr>
      <p:sp>
        <p:nvSpPr>
          <p:cNvPr id="476" name="Google Shape;476;p77"/>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477" name="Shape 477"/>
        <p:cNvGrpSpPr/>
        <p:nvPr/>
      </p:nvGrpSpPr>
      <p:grpSpPr>
        <a:xfrm>
          <a:off x="0" y="0"/>
          <a:ext cx="0" cy="0"/>
          <a:chOff x="0" y="0"/>
          <a:chExt cx="0" cy="0"/>
        </a:xfrm>
      </p:grpSpPr>
      <p:sp>
        <p:nvSpPr>
          <p:cNvPr id="478" name="Google Shape;478;p78"/>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79" name="Google Shape;479;p7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480" name="Google Shape;480;p78"/>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481" name="Google Shape;481;p78"/>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482" name="Google Shape;482;p78"/>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Hacking with Amazon Alexa</a:t>
            </a:r>
            <a:endParaRPr b="1" i="0" sz="1400" u="none" cap="none" strike="noStrike">
              <a:solidFill>
                <a:srgbClr val="EAEAEA"/>
              </a:solidFill>
              <a:latin typeface="Open Sans"/>
              <a:ea typeface="Open Sans"/>
              <a:cs typeface="Open Sans"/>
              <a:sym typeface="Open Sans"/>
            </a:endParaRPr>
          </a:p>
        </p:txBody>
      </p:sp>
      <p:sp>
        <p:nvSpPr>
          <p:cNvPr id="483" name="Google Shape;483;p78"/>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484" name="Google Shape;484;p78"/>
          <p:cNvSpPr txBox="1"/>
          <p:nvPr/>
        </p:nvSpPr>
        <p:spPr>
          <a:xfrm>
            <a:off x="1955550" y="2048949"/>
            <a:ext cx="5232900" cy="3978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0.</a:t>
            </a:r>
            <a:r>
              <a:rPr b="0" i="0" lang="en" sz="2400" u="none" cap="none" strike="noStrike">
                <a:solidFill>
                  <a:srgbClr val="000000"/>
                </a:solidFill>
                <a:latin typeface="Open Sans"/>
                <a:ea typeface="Open Sans"/>
                <a:cs typeface="Open Sans"/>
                <a:sym typeface="Open Sans"/>
              </a:rPr>
              <a:t> Welcome to MLH Localhost</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Installing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Intro to C#</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Importing a project into Unity</a:t>
            </a:r>
            <a:endParaRPr b="1"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 </a:t>
            </a:r>
            <a:r>
              <a:rPr b="0" i="0" lang="en" sz="2400" u="none" cap="none" strike="noStrike">
                <a:solidFill>
                  <a:schemeClr val="dk1"/>
                </a:solidFill>
                <a:latin typeface="Open Sans"/>
                <a:ea typeface="Open Sans"/>
                <a:cs typeface="Open Sans"/>
                <a:sym typeface="Open Sans"/>
              </a:rPr>
              <a:t>Changes inside the project</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6.</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Next Steps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486" name="Shape 486"/>
        <p:cNvGrpSpPr/>
        <p:nvPr/>
      </p:nvGrpSpPr>
      <p:grpSpPr>
        <a:xfrm>
          <a:off x="0" y="0"/>
          <a:ext cx="0" cy="0"/>
          <a:chOff x="0" y="0"/>
          <a:chExt cx="0" cy="0"/>
        </a:xfrm>
      </p:grpSpPr>
      <p:sp>
        <p:nvSpPr>
          <p:cNvPr id="487" name="Google Shape;487;p80"/>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3600"/>
              <a:buFont typeface="Arial"/>
              <a:buNone/>
              <a:defRPr b="1" i="0" sz="3600" u="none" cap="none" strike="noStrike">
                <a:solidFill>
                  <a:srgbClr val="000000"/>
                </a:solidFill>
                <a:latin typeface="Open Sans"/>
                <a:ea typeface="Open Sans"/>
                <a:cs typeface="Open Sans"/>
                <a:sym typeface="Open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sp>
        <p:nvSpPr>
          <p:cNvPr id="488" name="Google Shape;488;p80"/>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1pPr>
            <a:lvl2pPr indent="-342900" lvl="1" marL="914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2pPr>
            <a:lvl3pPr indent="-342900" lvl="2" marL="1371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3pPr>
            <a:lvl4pPr indent="-342900" lvl="3" marL="1828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4pPr>
            <a:lvl5pPr indent="-342900" lvl="4" marL="22860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5pPr>
            <a:lvl6pPr indent="-342900" lvl="5" marL="27432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6pPr>
            <a:lvl7pPr indent="-342900" lvl="6" marL="32004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7pPr>
            <a:lvl8pPr indent="-342900" lvl="7" marL="36576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8pPr>
            <a:lvl9pPr indent="-342900" lvl="8" marL="4114800" marR="0" rtl="0" algn="l">
              <a:lnSpc>
                <a:spcPct val="100000"/>
              </a:lnSpc>
              <a:spcBef>
                <a:spcPts val="0"/>
              </a:spcBef>
              <a:spcAft>
                <a:spcPts val="0"/>
              </a:spcAft>
              <a:buClr>
                <a:srgbClr val="000000"/>
              </a:buClr>
              <a:buSzPts val="1800"/>
              <a:buFont typeface="Open Sans"/>
              <a:buChar char="■"/>
              <a:defRPr b="0" i="0" sz="1800" u="none" cap="none" strike="noStrike">
                <a:solidFill>
                  <a:srgbClr val="000000"/>
                </a:solidFill>
                <a:latin typeface="Open Sans"/>
                <a:ea typeface="Open Sans"/>
                <a:cs typeface="Open Sans"/>
                <a:sym typeface="Open Sans"/>
              </a:defRPr>
            </a:lvl9pPr>
          </a:lstStyle>
          <a:p/>
        </p:txBody>
      </p:sp>
      <p:sp>
        <p:nvSpPr>
          <p:cNvPr id="489" name="Google Shape;489;p8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490" name="Google Shape;490;p80"/>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491" name="Google Shape;491;p80"/>
          <p:cNvPicPr preferRelativeResize="0"/>
          <p:nvPr/>
        </p:nvPicPr>
        <p:blipFill rotWithShape="1">
          <a:blip r:embed="rId2">
            <a:alphaModFix/>
          </a:blip>
          <a:srcRect b="0" l="0" r="0" t="0"/>
          <a:stretch/>
        </p:blipFill>
        <p:spPr>
          <a:xfrm>
            <a:off x="152400" y="90985"/>
            <a:ext cx="1615275" cy="345675"/>
          </a:xfrm>
          <a:prstGeom prst="rect">
            <a:avLst/>
          </a:prstGeom>
          <a:noFill/>
          <a:ln>
            <a:noFill/>
          </a:ln>
        </p:spPr>
      </p:pic>
      <p:sp>
        <p:nvSpPr>
          <p:cNvPr id="492" name="Google Shape;492;p80"/>
          <p:cNvSpPr txBox="1"/>
          <p:nvPr/>
        </p:nvSpPr>
        <p:spPr>
          <a:xfrm>
            <a:off x="5001422" y="91900"/>
            <a:ext cx="40893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chemeClr val="dk1"/>
              </a:buClr>
              <a:buSzPts val="1400"/>
              <a:buFont typeface="Arial"/>
              <a:buNone/>
            </a:pPr>
            <a:r>
              <a:rPr b="1" lang="en">
                <a:solidFill>
                  <a:srgbClr val="EAEAEA"/>
                </a:solidFill>
                <a:latin typeface="Open Sans"/>
                <a:ea typeface="Open Sans"/>
                <a:cs typeface="Open Sans"/>
                <a:sym typeface="Open Sans"/>
              </a:rPr>
              <a:t>Accelerate Your C# Learning with Unity</a:t>
            </a:r>
            <a:endParaRPr b="1">
              <a:solidFill>
                <a:srgbClr val="EAEAEA"/>
              </a:solidFill>
              <a:latin typeface="Open Sans"/>
              <a:ea typeface="Open Sans"/>
              <a:cs typeface="Open Sans"/>
              <a:sym typeface="Open Sans"/>
            </a:endParaRPr>
          </a:p>
        </p:txBody>
      </p:sp>
      <p:pic>
        <p:nvPicPr>
          <p:cNvPr id="493" name="Google Shape;493;p80"/>
          <p:cNvPicPr preferRelativeResize="0"/>
          <p:nvPr/>
        </p:nvPicPr>
        <p:blipFill>
          <a:blip r:embed="rId3">
            <a:alphaModFix/>
          </a:blip>
          <a:stretch>
            <a:fillRect/>
          </a:stretch>
        </p:blipFill>
        <p:spPr>
          <a:xfrm>
            <a:off x="2261499" y="90086"/>
            <a:ext cx="960975" cy="347473"/>
          </a:xfrm>
          <a:prstGeom prst="rect">
            <a:avLst/>
          </a:prstGeom>
          <a:noFill/>
          <a:ln>
            <a:noFill/>
          </a:ln>
        </p:spPr>
      </p:pic>
      <p:sp>
        <p:nvSpPr>
          <p:cNvPr id="494" name="Google Shape;494;p80"/>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200">
                <a:solidFill>
                  <a:schemeClr val="lt1"/>
                </a:solidFill>
                <a:latin typeface="Open Sans"/>
                <a:ea typeface="Open Sans"/>
                <a:cs typeface="Open Sans"/>
                <a:sym typeface="Open Sans"/>
              </a:rPr>
              <a:t>+</a:t>
            </a:r>
            <a:endParaRPr b="1" sz="2200">
              <a:solidFill>
                <a:schemeClr val="lt1"/>
              </a:solidFill>
              <a:latin typeface="Open Sans"/>
              <a:ea typeface="Open Sans"/>
              <a:cs typeface="Open Sans"/>
              <a:sym typeface="Open Sans"/>
            </a:endParaRPr>
          </a:p>
        </p:txBody>
      </p:sp>
      <p:sp>
        <p:nvSpPr>
          <p:cNvPr id="495" name="Google Shape;495;p80"/>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496" name="Shape 496"/>
        <p:cNvGrpSpPr/>
        <p:nvPr/>
      </p:nvGrpSpPr>
      <p:grpSpPr>
        <a:xfrm>
          <a:off x="0" y="0"/>
          <a:ext cx="0" cy="0"/>
          <a:chOff x="0" y="0"/>
          <a:chExt cx="0" cy="0"/>
        </a:xfrm>
      </p:grpSpPr>
      <p:pic>
        <p:nvPicPr>
          <p:cNvPr id="497" name="Google Shape;497;p81"/>
          <p:cNvPicPr preferRelativeResize="0"/>
          <p:nvPr/>
        </p:nvPicPr>
        <p:blipFill rotWithShape="1">
          <a:blip r:embed="rId2">
            <a:alphaModFix/>
          </a:blip>
          <a:srcRect b="-2195" l="8362" r="11994" t="5033"/>
          <a:stretch/>
        </p:blipFill>
        <p:spPr>
          <a:xfrm>
            <a:off x="1" y="0"/>
            <a:ext cx="9144000" cy="7030193"/>
          </a:xfrm>
          <a:prstGeom prst="rect">
            <a:avLst/>
          </a:prstGeom>
          <a:noFill/>
          <a:ln>
            <a:noFill/>
          </a:ln>
        </p:spPr>
      </p:pic>
      <p:pic>
        <p:nvPicPr>
          <p:cNvPr id="498" name="Google Shape;498;p81"/>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sp>
        <p:nvSpPr>
          <p:cNvPr id="499" name="Google Shape;499;p81"/>
          <p:cNvSpPr/>
          <p:nvPr/>
        </p:nvSpPr>
        <p:spPr>
          <a:xfrm>
            <a:off x="1" y="0"/>
            <a:ext cx="9144000" cy="6858000"/>
          </a:xfrm>
          <a:prstGeom prst="rect">
            <a:avLst/>
          </a:prstGeom>
          <a:solidFill>
            <a:srgbClr val="353535">
              <a:alpha val="5490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0" name="Google Shape;500;p81"/>
          <p:cNvSpPr txBox="1"/>
          <p:nvPr/>
        </p:nvSpPr>
        <p:spPr>
          <a:xfrm>
            <a:off x="986250" y="2267797"/>
            <a:ext cx="7171500" cy="28083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7200"/>
              <a:buFont typeface="Arial"/>
              <a:buNone/>
            </a:pPr>
            <a:r>
              <a:rPr b="1" i="0" lang="en" sz="7200" u="none" cap="none" strike="noStrike">
                <a:solidFill>
                  <a:srgbClr val="EAEAEA"/>
                </a:solidFill>
                <a:latin typeface="Open Sans"/>
                <a:ea typeface="Open Sans"/>
                <a:cs typeface="Open Sans"/>
                <a:sym typeface="Open Sans"/>
              </a:rPr>
              <a:t>Learn C# with Unity</a:t>
            </a:r>
            <a:endParaRPr b="1" i="0" sz="7200" u="none" cap="none" strike="noStrike">
              <a:solidFill>
                <a:srgbClr val="EAEAEA"/>
              </a:solidFill>
              <a:latin typeface="Open Sans"/>
              <a:ea typeface="Open Sans"/>
              <a:cs typeface="Open Sans"/>
              <a:sym typeface="Open Sans"/>
            </a:endParaRPr>
          </a:p>
        </p:txBody>
      </p:sp>
      <p:sp>
        <p:nvSpPr>
          <p:cNvPr id="501" name="Google Shape;501;p81"/>
          <p:cNvSpPr/>
          <p:nvPr/>
        </p:nvSpPr>
        <p:spPr>
          <a:xfrm>
            <a:off x="3863100" y="1923347"/>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SemiBold"/>
                <a:ea typeface="Open Sans SemiBold"/>
                <a:cs typeface="Open Sans SemiBold"/>
                <a:sym typeface="Open Sans SemiBold"/>
              </a:rPr>
              <a:t>Workshop</a:t>
            </a:r>
            <a:endParaRPr b="0" i="0" sz="1800" u="none" cap="none" strike="noStrike">
              <a:solidFill>
                <a:srgbClr val="EAEAEA"/>
              </a:solidFill>
              <a:latin typeface="Open Sans SemiBold"/>
              <a:ea typeface="Open Sans SemiBold"/>
              <a:cs typeface="Open Sans SemiBold"/>
              <a:sym typeface="Open Sans SemiBo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02" name="Shape 502"/>
        <p:cNvGrpSpPr/>
        <p:nvPr/>
      </p:nvGrpSpPr>
      <p:grpSpPr>
        <a:xfrm>
          <a:off x="0" y="0"/>
          <a:ext cx="0" cy="0"/>
          <a:chOff x="0" y="0"/>
          <a:chExt cx="0" cy="0"/>
        </a:xfrm>
      </p:grpSpPr>
      <p:sp>
        <p:nvSpPr>
          <p:cNvPr id="503" name="Google Shape;503;p82"/>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04" name="Google Shape;504;p8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505" name="Google Shape;505;p82"/>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506" name="Google Shape;506;p82"/>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507" name="Google Shape;507;p82"/>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Learn C# with Unity</a:t>
            </a:r>
            <a:endParaRPr b="1" i="0" sz="1400" u="none" cap="none" strike="noStrike">
              <a:solidFill>
                <a:srgbClr val="EAEAEA"/>
              </a:solidFill>
              <a:latin typeface="Open Sans"/>
              <a:ea typeface="Open Sans"/>
              <a:cs typeface="Open Sans"/>
              <a:sym typeface="Open Sans"/>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508" name="Shape 508"/>
        <p:cNvGrpSpPr/>
        <p:nvPr/>
      </p:nvGrpSpPr>
      <p:grpSpPr>
        <a:xfrm>
          <a:off x="0" y="0"/>
          <a:ext cx="0" cy="0"/>
          <a:chOff x="0" y="0"/>
          <a:chExt cx="0" cy="0"/>
        </a:xfrm>
      </p:grpSpPr>
      <p:sp>
        <p:nvSpPr>
          <p:cNvPr id="509" name="Google Shape;509;p83"/>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5" name="Shape 45"/>
        <p:cNvGrpSpPr/>
        <p:nvPr/>
      </p:nvGrpSpPr>
      <p:grpSpPr>
        <a:xfrm>
          <a:off x="0" y="0"/>
          <a:ext cx="0" cy="0"/>
          <a:chOff x="0" y="0"/>
          <a:chExt cx="0" cy="0"/>
        </a:xfrm>
      </p:grpSpPr>
      <p:sp>
        <p:nvSpPr>
          <p:cNvPr id="46" name="Google Shape;46;p9"/>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47" name="Google Shape;47;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48" name="Google Shape;48;p9"/>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49" name="Google Shape;49;p9"/>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50" name="Google Shape;50;p9"/>
          <p:cNvSpPr txBox="1"/>
          <p:nvPr/>
        </p:nvSpPr>
        <p:spPr>
          <a:xfrm>
            <a:off x="5348474" y="91900"/>
            <a:ext cx="37425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pic>
        <p:nvPicPr>
          <p:cNvPr id="51" name="Google Shape;51;p9"/>
          <p:cNvPicPr preferRelativeResize="0"/>
          <p:nvPr/>
        </p:nvPicPr>
        <p:blipFill rotWithShape="1">
          <a:blip r:embed="rId3">
            <a:alphaModFix/>
          </a:blip>
          <a:srcRect b="0" l="0" r="0" t="0"/>
          <a:stretch/>
        </p:blipFill>
        <p:spPr>
          <a:xfrm>
            <a:off x="2261499" y="90086"/>
            <a:ext cx="960975" cy="347473"/>
          </a:xfrm>
          <a:prstGeom prst="rect">
            <a:avLst/>
          </a:prstGeom>
          <a:noFill/>
          <a:ln>
            <a:noFill/>
          </a:ln>
        </p:spPr>
      </p:pic>
      <p:sp>
        <p:nvSpPr>
          <p:cNvPr id="52" name="Google Shape;52;p9"/>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510" name="Shape 510"/>
        <p:cNvGrpSpPr/>
        <p:nvPr/>
      </p:nvGrpSpPr>
      <p:grpSpPr>
        <a:xfrm>
          <a:off x="0" y="0"/>
          <a:ext cx="0" cy="0"/>
          <a:chOff x="0" y="0"/>
          <a:chExt cx="0" cy="0"/>
        </a:xfrm>
      </p:grpSpPr>
      <p:sp>
        <p:nvSpPr>
          <p:cNvPr id="511" name="Google Shape;511;p84"/>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12" name="Google Shape;512;p8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513" name="Google Shape;513;p84"/>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514" name="Google Shape;514;p84"/>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515" name="Google Shape;515;p84"/>
          <p:cNvSpPr txBox="1"/>
          <p:nvPr/>
        </p:nvSpPr>
        <p:spPr>
          <a:xfrm>
            <a:off x="5701737" y="91900"/>
            <a:ext cx="33891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rgbClr val="000000"/>
              </a:buClr>
              <a:buSzPts val="1400"/>
              <a:buFont typeface="Arial"/>
              <a:buNone/>
            </a:pPr>
            <a:r>
              <a:rPr b="1" i="0" lang="en" sz="1400" u="none" cap="none" strike="noStrike">
                <a:solidFill>
                  <a:srgbClr val="EAEAEA"/>
                </a:solidFill>
                <a:latin typeface="Open Sans"/>
                <a:ea typeface="Open Sans"/>
                <a:cs typeface="Open Sans"/>
                <a:sym typeface="Open Sans"/>
              </a:rPr>
              <a:t>Hacking with Amazon Alexa</a:t>
            </a:r>
            <a:endParaRPr b="1" i="0" sz="1400" u="none" cap="none" strike="noStrike">
              <a:solidFill>
                <a:srgbClr val="EAEAEA"/>
              </a:solidFill>
              <a:latin typeface="Open Sans"/>
              <a:ea typeface="Open Sans"/>
              <a:cs typeface="Open Sans"/>
              <a:sym typeface="Open Sans"/>
            </a:endParaRPr>
          </a:p>
        </p:txBody>
      </p:sp>
      <p:sp>
        <p:nvSpPr>
          <p:cNvPr id="516" name="Google Shape;516;p8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517" name="Google Shape;517;p84"/>
          <p:cNvSpPr txBox="1"/>
          <p:nvPr/>
        </p:nvSpPr>
        <p:spPr>
          <a:xfrm>
            <a:off x="1955550" y="2048949"/>
            <a:ext cx="5232900" cy="39780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0.</a:t>
            </a:r>
            <a:r>
              <a:rPr b="0" i="0" lang="en" sz="2400" u="none" cap="none" strike="noStrike">
                <a:solidFill>
                  <a:srgbClr val="000000"/>
                </a:solidFill>
                <a:latin typeface="Open Sans"/>
                <a:ea typeface="Open Sans"/>
                <a:cs typeface="Open Sans"/>
                <a:sym typeface="Open Sans"/>
              </a:rPr>
              <a:t> Welcome to MLH Localhost</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Unity and Unity Hub</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Installing Unity Hub and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Intro to C#</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Importing a project into Unity</a:t>
            </a:r>
            <a:endParaRPr b="1"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 </a:t>
            </a:r>
            <a:r>
              <a:rPr b="0" i="0" lang="en" sz="2400" u="none" cap="none" strike="noStrike">
                <a:solidFill>
                  <a:schemeClr val="dk1"/>
                </a:solidFill>
                <a:latin typeface="Open Sans"/>
                <a:ea typeface="Open Sans"/>
                <a:cs typeface="Open Sans"/>
                <a:sym typeface="Open Sans"/>
              </a:rPr>
              <a:t>Changes inside the project</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6.</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Next Steps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rgbClr val="000000"/>
              </a:buClr>
              <a:buSzPts val="2400"/>
              <a:buFont typeface="Arial"/>
              <a:buNone/>
            </a:pPr>
            <a:r>
              <a:t/>
            </a:r>
            <a:endParaRPr b="0" i="0" sz="2400" u="none" cap="none" strike="noStrike">
              <a:solidFill>
                <a:srgbClr val="000000"/>
              </a:solidFill>
              <a:latin typeface="Open Sans"/>
              <a:ea typeface="Open Sans"/>
              <a:cs typeface="Open Sans"/>
              <a:sym typeface="Open Sans"/>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20" name="Shape 520"/>
        <p:cNvGrpSpPr/>
        <p:nvPr/>
      </p:nvGrpSpPr>
      <p:grpSpPr>
        <a:xfrm>
          <a:off x="0" y="0"/>
          <a:ext cx="0" cy="0"/>
          <a:chOff x="0" y="0"/>
          <a:chExt cx="0" cy="0"/>
        </a:xfrm>
      </p:grpSpPr>
      <p:sp>
        <p:nvSpPr>
          <p:cNvPr id="521" name="Google Shape;521;p86"/>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22" name="Google Shape;522;p86"/>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23" name="Google Shape;523;p86"/>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24" name="Google Shape;524;p86"/>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25" name="Google Shape;525;p86"/>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526" name="Google Shape;526;p86"/>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527" name="Google Shape;527;p86"/>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28" name="Shape 528"/>
        <p:cNvGrpSpPr/>
        <p:nvPr/>
      </p:nvGrpSpPr>
      <p:grpSpPr>
        <a:xfrm>
          <a:off x="0" y="0"/>
          <a:ext cx="0" cy="0"/>
          <a:chOff x="0" y="0"/>
          <a:chExt cx="0" cy="0"/>
        </a:xfrm>
      </p:grpSpPr>
      <p:sp>
        <p:nvSpPr>
          <p:cNvPr id="529" name="Google Shape;529;p87"/>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30" name="Google Shape;530;p87"/>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31" name="Google Shape;531;p87"/>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532" name="Google Shape;532;p87"/>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33" name="Google Shape;533;p87"/>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pic>
        <p:nvPicPr>
          <p:cNvPr id="534" name="Google Shape;534;p87"/>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35" name="Google Shape;535;p87"/>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536" name="Google Shape;536;p87"/>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537" name="Google Shape;537;p87"/>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538" name="Shape 538"/>
        <p:cNvGrpSpPr/>
        <p:nvPr/>
      </p:nvGrpSpPr>
      <p:grpSpPr>
        <a:xfrm>
          <a:off x="0" y="0"/>
          <a:ext cx="0" cy="0"/>
          <a:chOff x="0" y="0"/>
          <a:chExt cx="0" cy="0"/>
        </a:xfrm>
      </p:grpSpPr>
      <p:sp>
        <p:nvSpPr>
          <p:cNvPr id="539" name="Google Shape;539;p88"/>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40" name="Google Shape;540;p8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41" name="Google Shape;541;p8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542" name="Google Shape;542;p88"/>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pestañale of Contents</a:t>
            </a:r>
            <a:endParaRPr b="1" sz="5200">
              <a:latin typeface="Open Sans"/>
              <a:ea typeface="Open Sans"/>
              <a:cs typeface="Open Sans"/>
              <a:sym typeface="Open Sans"/>
            </a:endParaRPr>
          </a:p>
        </p:txBody>
      </p:sp>
      <p:sp>
        <p:nvSpPr>
          <p:cNvPr id="543" name="Google Shape;543;p88"/>
          <p:cNvSpPr txBox="1"/>
          <p:nvPr/>
        </p:nvSpPr>
        <p:spPr>
          <a:xfrm>
            <a:off x="1775375" y="2289575"/>
            <a:ext cx="5707500" cy="29052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 to Dapestañaases &amp; CockroachDB</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Start your first CockroachDB Cluster</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Scale an App </a:t>
            </a:r>
            <a:r>
              <a:rPr lang="en" sz="2400">
                <a:solidFill>
                  <a:schemeClr val="dk1"/>
                </a:solidFill>
                <a:latin typeface="Open Sans"/>
                <a:ea typeface="Open Sans"/>
                <a:cs typeface="Open Sans"/>
                <a:sym typeface="Open Sans"/>
              </a:rPr>
              <a:t>with CockroachDB</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pic>
        <p:nvPicPr>
          <p:cNvPr id="544" name="Google Shape;544;p8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45" name="Google Shape;545;p88"/>
          <p:cNvSpPr txBox="1"/>
          <p:nvPr/>
        </p:nvSpPr>
        <p:spPr>
          <a:xfrm>
            <a:off x="4282354" y="91913"/>
            <a:ext cx="4738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Building Scalable Apps with CockroachDB</a:t>
            </a:r>
            <a:endParaRPr b="1">
              <a:solidFill>
                <a:srgbClr val="EAEAEA"/>
              </a:solidFill>
              <a:latin typeface="Open Sans"/>
              <a:ea typeface="Open Sans"/>
              <a:cs typeface="Open Sans"/>
              <a:sym typeface="Open Sans"/>
            </a:endParaRPr>
          </a:p>
        </p:txBody>
      </p:sp>
      <p:pic>
        <p:nvPicPr>
          <p:cNvPr id="546" name="Google Shape;546;p88"/>
          <p:cNvPicPr preferRelativeResize="0"/>
          <p:nvPr/>
        </p:nvPicPr>
        <p:blipFill>
          <a:blip r:embed="rId3">
            <a:alphaModFix/>
          </a:blip>
          <a:stretch>
            <a:fillRect/>
          </a:stretch>
        </p:blipFill>
        <p:spPr>
          <a:xfrm>
            <a:off x="2048523" y="123598"/>
            <a:ext cx="295525" cy="295525"/>
          </a:xfrm>
          <a:prstGeom prst="rect">
            <a:avLst/>
          </a:prstGeom>
          <a:noFill/>
          <a:ln>
            <a:noFill/>
          </a:ln>
        </p:spPr>
      </p:pic>
      <p:sp>
        <p:nvSpPr>
          <p:cNvPr id="547" name="Google Shape;547;p88"/>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548" name="Shape 548"/>
        <p:cNvGrpSpPr/>
        <p:nvPr/>
      </p:nvGrpSpPr>
      <p:grpSpPr>
        <a:xfrm>
          <a:off x="0" y="0"/>
          <a:ext cx="0" cy="0"/>
          <a:chOff x="0" y="0"/>
          <a:chExt cx="0" cy="0"/>
        </a:xfrm>
      </p:grpSpPr>
      <p:pic>
        <p:nvPicPr>
          <p:cNvPr id="549" name="Google Shape;549;p89"/>
          <p:cNvPicPr preferRelativeResize="0"/>
          <p:nvPr/>
        </p:nvPicPr>
        <p:blipFill rotWithShape="1">
          <a:blip r:embed="rId2">
            <a:alphaModFix/>
          </a:blip>
          <a:srcRect b="0" l="4530" r="3944" t="0"/>
          <a:stretch/>
        </p:blipFill>
        <p:spPr>
          <a:xfrm>
            <a:off x="-29997" y="-38100"/>
            <a:ext cx="9203975" cy="6934201"/>
          </a:xfrm>
          <a:prstGeom prst="rect">
            <a:avLst/>
          </a:prstGeom>
          <a:noFill/>
          <a:ln>
            <a:noFill/>
          </a:ln>
        </p:spPr>
      </p:pic>
      <p:sp>
        <p:nvSpPr>
          <p:cNvPr id="550" name="Google Shape;550;p89"/>
          <p:cNvSpPr/>
          <p:nvPr/>
        </p:nvSpPr>
        <p:spPr>
          <a:xfrm>
            <a:off x="-30000" y="-38100"/>
            <a:ext cx="9204000" cy="6934200"/>
          </a:xfrm>
          <a:prstGeom prst="rect">
            <a:avLst/>
          </a:prstGeom>
          <a:solidFill>
            <a:srgbClr val="353535">
              <a:alpha val="5315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89"/>
          <p:cNvSpPr txBox="1"/>
          <p:nvPr/>
        </p:nvSpPr>
        <p:spPr>
          <a:xfrm>
            <a:off x="700638" y="2730250"/>
            <a:ext cx="7742700" cy="1908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5300">
                <a:solidFill>
                  <a:srgbClr val="EAEAEA"/>
                </a:solidFill>
                <a:latin typeface="Open Sans"/>
                <a:ea typeface="Open Sans"/>
                <a:cs typeface="Open Sans"/>
                <a:sym typeface="Open Sans"/>
              </a:rPr>
              <a:t>Building Scalable Apps </a:t>
            </a:r>
            <a:endParaRPr b="1" sz="5300">
              <a:solidFill>
                <a:srgbClr val="EAEAEA"/>
              </a:solidFill>
              <a:latin typeface="Open Sans"/>
              <a:ea typeface="Open Sans"/>
              <a:cs typeface="Open Sans"/>
              <a:sym typeface="Open Sans"/>
            </a:endParaRPr>
          </a:p>
          <a:p>
            <a:pPr indent="0" lvl="0" marL="0" rtl="0" algn="ctr">
              <a:spcBef>
                <a:spcPts val="0"/>
              </a:spcBef>
              <a:spcAft>
                <a:spcPts val="0"/>
              </a:spcAft>
              <a:buNone/>
            </a:pPr>
            <a:r>
              <a:rPr b="1" lang="en" sz="5300">
                <a:solidFill>
                  <a:srgbClr val="EAEAEA"/>
                </a:solidFill>
                <a:latin typeface="Open Sans"/>
                <a:ea typeface="Open Sans"/>
                <a:cs typeface="Open Sans"/>
                <a:sym typeface="Open Sans"/>
              </a:rPr>
              <a:t>with CockroachDB</a:t>
            </a:r>
            <a:endParaRPr b="1" sz="5300">
              <a:solidFill>
                <a:srgbClr val="EAEAEA"/>
              </a:solidFill>
              <a:latin typeface="Open Sans"/>
              <a:ea typeface="Open Sans"/>
              <a:cs typeface="Open Sans"/>
              <a:sym typeface="Open Sans"/>
            </a:endParaRPr>
          </a:p>
        </p:txBody>
      </p:sp>
      <p:sp>
        <p:nvSpPr>
          <p:cNvPr id="552" name="Google Shape;552;p89"/>
          <p:cNvSpPr/>
          <p:nvPr/>
        </p:nvSpPr>
        <p:spPr>
          <a:xfrm>
            <a:off x="3863100" y="2370372"/>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pic>
        <p:nvPicPr>
          <p:cNvPr id="553" name="Google Shape;553;p89"/>
          <p:cNvPicPr preferRelativeResize="0"/>
          <p:nvPr/>
        </p:nvPicPr>
        <p:blipFill>
          <a:blip r:embed="rId3">
            <a:alphaModFix/>
          </a:blip>
          <a:stretch>
            <a:fillRect/>
          </a:stretch>
        </p:blipFill>
        <p:spPr>
          <a:xfrm>
            <a:off x="152400" y="91875"/>
            <a:ext cx="1615275" cy="345675"/>
          </a:xfrm>
          <a:prstGeom prst="rect">
            <a:avLst/>
          </a:prstGeom>
          <a:noFill/>
          <a:ln>
            <a:noFill/>
          </a:ln>
        </p:spPr>
      </p:pic>
      <p:pic>
        <p:nvPicPr>
          <p:cNvPr id="554" name="Google Shape;554;p89"/>
          <p:cNvPicPr preferRelativeResize="0"/>
          <p:nvPr/>
        </p:nvPicPr>
        <p:blipFill>
          <a:blip r:embed="rId4">
            <a:alphaModFix/>
          </a:blip>
          <a:stretch>
            <a:fillRect/>
          </a:stretch>
        </p:blipFill>
        <p:spPr>
          <a:xfrm>
            <a:off x="2048523" y="123598"/>
            <a:ext cx="295525" cy="295525"/>
          </a:xfrm>
          <a:prstGeom prst="rect">
            <a:avLst/>
          </a:prstGeom>
          <a:noFill/>
          <a:ln>
            <a:noFill/>
          </a:ln>
        </p:spPr>
      </p:pic>
      <p:sp>
        <p:nvSpPr>
          <p:cNvPr id="555" name="Google Shape;555;p89"/>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556" name="Google Shape;556;p89"/>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557" name="Shape 557"/>
        <p:cNvGrpSpPr/>
        <p:nvPr/>
      </p:nvGrpSpPr>
      <p:grpSpPr>
        <a:xfrm>
          <a:off x="0" y="0"/>
          <a:ext cx="0" cy="0"/>
          <a:chOff x="0" y="0"/>
          <a:chExt cx="0" cy="0"/>
        </a:xfrm>
      </p:grpSpPr>
      <p:sp>
        <p:nvSpPr>
          <p:cNvPr id="558" name="Google Shape;558;p90"/>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61" name="Shape 561"/>
        <p:cNvGrpSpPr/>
        <p:nvPr/>
      </p:nvGrpSpPr>
      <p:grpSpPr>
        <a:xfrm>
          <a:off x="0" y="0"/>
          <a:ext cx="0" cy="0"/>
          <a:chOff x="0" y="0"/>
          <a:chExt cx="0" cy="0"/>
        </a:xfrm>
      </p:grpSpPr>
      <p:sp>
        <p:nvSpPr>
          <p:cNvPr id="562" name="Google Shape;562;p9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63" name="Google Shape;563;p9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64" name="Google Shape;564;p92"/>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565" name="Google Shape;565;p92"/>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566" name="Google Shape;566;p9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567" name="Google Shape;567;p92"/>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568" name="Google Shape;568;p92"/>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69" name="Shape 569"/>
        <p:cNvGrpSpPr/>
        <p:nvPr/>
      </p:nvGrpSpPr>
      <p:grpSpPr>
        <a:xfrm>
          <a:off x="0" y="0"/>
          <a:ext cx="0" cy="0"/>
          <a:chOff x="0" y="0"/>
          <a:chExt cx="0" cy="0"/>
        </a:xfrm>
      </p:grpSpPr>
      <p:sp>
        <p:nvSpPr>
          <p:cNvPr id="570" name="Google Shape;570;p9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71" name="Google Shape;571;p9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572" name="Google Shape;572;p9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573" name="Google Shape;573;p9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74" name="Google Shape;574;p9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75" name="Google Shape;575;p93"/>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576" name="Google Shape;576;p93"/>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577" name="Google Shape;577;p93"/>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578" name="Google Shape;578;p93"/>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579" name="Shape 579"/>
        <p:cNvGrpSpPr/>
        <p:nvPr/>
      </p:nvGrpSpPr>
      <p:grpSpPr>
        <a:xfrm>
          <a:off x="0" y="0"/>
          <a:ext cx="0" cy="0"/>
          <a:chOff x="0" y="0"/>
          <a:chExt cx="0" cy="0"/>
        </a:xfrm>
      </p:grpSpPr>
      <p:sp>
        <p:nvSpPr>
          <p:cNvPr id="580" name="Google Shape;580;p9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581" name="Google Shape;581;p94"/>
          <p:cNvSpPr txBox="1"/>
          <p:nvPr/>
        </p:nvSpPr>
        <p:spPr>
          <a:xfrm>
            <a:off x="2521950" y="2154150"/>
            <a:ext cx="4100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582" name="Google Shape;582;p9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583" name="Google Shape;583;p9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84" name="Google Shape;584;p9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85" name="Google Shape;585;p94"/>
          <p:cNvPicPr preferRelativeResize="0"/>
          <p:nvPr/>
        </p:nvPicPr>
        <p:blipFill>
          <a:blip r:embed="rId2">
            <a:alphaModFix/>
          </a:blip>
          <a:stretch>
            <a:fillRect/>
          </a:stretch>
        </p:blipFill>
        <p:spPr>
          <a:xfrm>
            <a:off x="152400" y="91875"/>
            <a:ext cx="1211455" cy="259256"/>
          </a:xfrm>
          <a:prstGeom prst="rect">
            <a:avLst/>
          </a:prstGeom>
          <a:noFill/>
          <a:ln>
            <a:noFill/>
          </a:ln>
        </p:spPr>
      </p:pic>
      <p:sp>
        <p:nvSpPr>
          <p:cNvPr id="586" name="Google Shape;586;p94"/>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587" name="Google Shape;587;p94"/>
          <p:cNvPicPr preferRelativeResize="0"/>
          <p:nvPr/>
        </p:nvPicPr>
        <p:blipFill>
          <a:blip r:embed="rId3">
            <a:alphaModFix/>
          </a:blip>
          <a:stretch>
            <a:fillRect/>
          </a:stretch>
        </p:blipFill>
        <p:spPr>
          <a:xfrm>
            <a:off x="2225676" y="42638"/>
            <a:ext cx="883555" cy="333094"/>
          </a:xfrm>
          <a:prstGeom prst="rect">
            <a:avLst/>
          </a:prstGeom>
          <a:noFill/>
          <a:ln>
            <a:noFill/>
          </a:ln>
        </p:spPr>
      </p:pic>
      <p:sp>
        <p:nvSpPr>
          <p:cNvPr id="588" name="Google Shape;588;p94"/>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589" name="Shape 589"/>
        <p:cNvGrpSpPr/>
        <p:nvPr/>
      </p:nvGrpSpPr>
      <p:grpSpPr>
        <a:xfrm>
          <a:off x="0" y="0"/>
          <a:ext cx="0" cy="0"/>
          <a:chOff x="0" y="0"/>
          <a:chExt cx="0" cy="0"/>
        </a:xfrm>
      </p:grpSpPr>
      <p:pic>
        <p:nvPicPr>
          <p:cNvPr id="590" name="Google Shape;590;p95"/>
          <p:cNvPicPr preferRelativeResize="0"/>
          <p:nvPr/>
        </p:nvPicPr>
        <p:blipFill rotWithShape="1">
          <a:blip r:embed="rId2">
            <a:alphaModFix/>
          </a:blip>
          <a:srcRect b="0" l="7120" r="3991" t="0"/>
          <a:stretch/>
        </p:blipFill>
        <p:spPr>
          <a:xfrm>
            <a:off x="0" y="0"/>
            <a:ext cx="9144000" cy="6857990"/>
          </a:xfrm>
          <a:prstGeom prst="rect">
            <a:avLst/>
          </a:prstGeom>
          <a:noFill/>
          <a:ln>
            <a:noFill/>
          </a:ln>
        </p:spPr>
      </p:pic>
      <p:sp>
        <p:nvSpPr>
          <p:cNvPr id="591" name="Google Shape;591;p95"/>
          <p:cNvSpPr/>
          <p:nvPr/>
        </p:nvSpPr>
        <p:spPr>
          <a:xfrm>
            <a:off x="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593" name="Google Shape;593;p95"/>
          <p:cNvSpPr txBox="1"/>
          <p:nvPr/>
        </p:nvSpPr>
        <p:spPr>
          <a:xfrm>
            <a:off x="129150" y="24204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594" name="Google Shape;594;p95"/>
          <p:cNvSpPr/>
          <p:nvPr/>
        </p:nvSpPr>
        <p:spPr>
          <a:xfrm>
            <a:off x="3624349" y="12688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595" name="Google Shape;595;p95"/>
          <p:cNvSpPr/>
          <p:nvPr/>
        </p:nvSpPr>
        <p:spPr>
          <a:xfrm rot="5400000">
            <a:off x="4317150" y="8739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596" name="Google Shape;596;p95"/>
          <p:cNvPicPr preferRelativeResize="0"/>
          <p:nvPr/>
        </p:nvPicPr>
        <p:blipFill>
          <a:blip r:embed="rId3">
            <a:alphaModFix/>
          </a:blip>
          <a:stretch>
            <a:fillRect/>
          </a:stretch>
        </p:blipFill>
        <p:spPr>
          <a:xfrm>
            <a:off x="3154215" y="4415527"/>
            <a:ext cx="2126675" cy="455120"/>
          </a:xfrm>
          <a:prstGeom prst="rect">
            <a:avLst/>
          </a:prstGeom>
          <a:noFill/>
          <a:ln>
            <a:noFill/>
          </a:ln>
        </p:spPr>
      </p:pic>
      <p:sp>
        <p:nvSpPr>
          <p:cNvPr id="597" name="Google Shape;597;p95"/>
          <p:cNvSpPr txBox="1"/>
          <p:nvPr/>
        </p:nvSpPr>
        <p:spPr>
          <a:xfrm>
            <a:off x="3778800" y="14122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598" name="Google Shape;598;p95"/>
          <p:cNvCxnSpPr/>
          <p:nvPr/>
        </p:nvCxnSpPr>
        <p:spPr>
          <a:xfrm>
            <a:off x="2849400" y="41236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53" name="Shape 53"/>
        <p:cNvGrpSpPr/>
        <p:nvPr/>
      </p:nvGrpSpPr>
      <p:grpSpPr>
        <a:xfrm>
          <a:off x="0" y="0"/>
          <a:ext cx="0" cy="0"/>
          <a:chOff x="0" y="0"/>
          <a:chExt cx="0" cy="0"/>
        </a:xfrm>
      </p:grpSpPr>
      <p:sp>
        <p:nvSpPr>
          <p:cNvPr id="54" name="Google Shape;54;p10"/>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chemeClr val="lt1"/>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599" name="Shape 599"/>
        <p:cNvGrpSpPr/>
        <p:nvPr/>
      </p:nvGrpSpPr>
      <p:grpSpPr>
        <a:xfrm>
          <a:off x="0" y="0"/>
          <a:ext cx="0" cy="0"/>
          <a:chOff x="0" y="0"/>
          <a:chExt cx="0" cy="0"/>
        </a:xfrm>
      </p:grpSpPr>
      <p:sp>
        <p:nvSpPr>
          <p:cNvPr id="600" name="Google Shape;600;p9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55" name="Shape 55"/>
        <p:cNvGrpSpPr/>
        <p:nvPr/>
      </p:nvGrpSpPr>
      <p:grpSpPr>
        <a:xfrm>
          <a:off x="0" y="0"/>
          <a:ext cx="0" cy="0"/>
          <a:chOff x="0" y="0"/>
          <a:chExt cx="0" cy="0"/>
        </a:xfrm>
      </p:grpSpPr>
      <p:sp>
        <p:nvSpPr>
          <p:cNvPr id="56" name="Google Shape;56;p11"/>
          <p:cNvSpPr txBox="1"/>
          <p:nvPr>
            <p:ph idx="12" type="sldNum"/>
          </p:nvPr>
        </p:nvSpPr>
        <p:spPr>
          <a:xfrm>
            <a:off x="8472458" y="6217622"/>
            <a:ext cx="548700" cy="524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Open Sans"/>
                <a:ea typeface="Open Sans"/>
                <a:cs typeface="Open Sans"/>
                <a:sym typeface="Open Sans"/>
              </a:defRPr>
            </a:lvl9pPr>
          </a:lstStyle>
          <a:p>
            <a:pPr indent="0" lvl="0" marL="0" rtl="0" algn="l">
              <a:spcBef>
                <a:spcPts val="0"/>
              </a:spcBef>
              <a:spcAft>
                <a:spcPts val="0"/>
              </a:spcAft>
              <a:buNone/>
            </a:pPr>
            <a:fld id="{00000000-1234-1234-1234-123412341234}" type="slidenum">
              <a:rPr lang="en"/>
              <a:t>‹#›</a:t>
            </a:fld>
            <a:endParaRPr/>
          </a:p>
        </p:txBody>
      </p:sp>
      <p:sp>
        <p:nvSpPr>
          <p:cNvPr id="57" name="Google Shape;57;p11"/>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Open Sans"/>
              <a:ea typeface="Open Sans"/>
              <a:cs typeface="Open Sans"/>
              <a:sym typeface="Open Sans"/>
            </a:endParaRPr>
          </a:p>
        </p:txBody>
      </p:sp>
      <p:cxnSp>
        <p:nvCxnSpPr>
          <p:cNvPr id="58" name="Google Shape;58;p11"/>
          <p:cNvCxnSpPr/>
          <p:nvPr/>
        </p:nvCxnSpPr>
        <p:spPr>
          <a:xfrm>
            <a:off x="-3325" y="542650"/>
            <a:ext cx="9148500" cy="0"/>
          </a:xfrm>
          <a:prstGeom prst="straightConnector1">
            <a:avLst/>
          </a:prstGeom>
          <a:noFill/>
          <a:ln cap="flat" cmpd="sng" w="19050">
            <a:solidFill>
              <a:srgbClr val="353535"/>
            </a:solidFill>
            <a:prstDash val="solid"/>
            <a:round/>
            <a:headEnd len="sm" w="sm" type="none"/>
            <a:tailEnd len="sm" w="sm" type="none"/>
          </a:ln>
        </p:spPr>
      </p:cxnSp>
      <p:pic>
        <p:nvPicPr>
          <p:cNvPr id="59" name="Google Shape;59;p11"/>
          <p:cNvPicPr preferRelativeResize="0"/>
          <p:nvPr/>
        </p:nvPicPr>
        <p:blipFill rotWithShape="1">
          <a:blip r:embed="rId2">
            <a:alphaModFix/>
          </a:blip>
          <a:srcRect b="0" l="0" r="0" t="0"/>
          <a:stretch/>
        </p:blipFill>
        <p:spPr>
          <a:xfrm>
            <a:off x="152400" y="91875"/>
            <a:ext cx="1615275" cy="345675"/>
          </a:xfrm>
          <a:prstGeom prst="rect">
            <a:avLst/>
          </a:prstGeom>
          <a:noFill/>
          <a:ln>
            <a:noFill/>
          </a:ln>
        </p:spPr>
      </p:pic>
      <p:sp>
        <p:nvSpPr>
          <p:cNvPr id="60" name="Google Shape;60;p11"/>
          <p:cNvSpPr txBox="1"/>
          <p:nvPr/>
        </p:nvSpPr>
        <p:spPr>
          <a:xfrm>
            <a:off x="5358474" y="91900"/>
            <a:ext cx="3732300" cy="345600"/>
          </a:xfrm>
          <a:prstGeom prst="rect">
            <a:avLst/>
          </a:prstGeom>
          <a:noFill/>
          <a:ln>
            <a:noFill/>
          </a:ln>
        </p:spPr>
        <p:txBody>
          <a:bodyPr anchorCtr="0" anchor="ctr" bIns="91425" lIns="91425" spcFirstLastPara="1" rIns="91425" wrap="square" tIns="91425">
            <a:noAutofit/>
          </a:bodyPr>
          <a:lstStyle/>
          <a:p>
            <a:pPr indent="0" lvl="0" marL="0" marR="0" rtl="0" algn="r">
              <a:lnSpc>
                <a:spcPct val="100000"/>
              </a:lnSpc>
              <a:spcBef>
                <a:spcPts val="0"/>
              </a:spcBef>
              <a:spcAft>
                <a:spcPts val="0"/>
              </a:spcAft>
              <a:buClr>
                <a:schemeClr val="dk1"/>
              </a:buClr>
              <a:buSzPts val="1400"/>
              <a:buFont typeface="Arial"/>
              <a:buNone/>
            </a:pPr>
            <a:r>
              <a:rPr b="1" i="0" lang="en" sz="1400" u="none" cap="none" strike="noStrike">
                <a:solidFill>
                  <a:srgbClr val="EAEAEA"/>
                </a:solidFill>
                <a:latin typeface="Open Sans"/>
                <a:ea typeface="Open Sans"/>
                <a:cs typeface="Open Sans"/>
                <a:sym typeface="Open Sans"/>
              </a:rPr>
              <a:t>Accelerate Your C# Learning with Unity</a:t>
            </a:r>
            <a:endParaRPr b="1" i="0" sz="1400" u="none" cap="none" strike="noStrike">
              <a:solidFill>
                <a:srgbClr val="EAEAEA"/>
              </a:solidFill>
              <a:latin typeface="Open Sans"/>
              <a:ea typeface="Open Sans"/>
              <a:cs typeface="Open Sans"/>
              <a:sym typeface="Open Sans"/>
            </a:endParaRPr>
          </a:p>
        </p:txBody>
      </p:sp>
      <p:sp>
        <p:nvSpPr>
          <p:cNvPr id="61" name="Google Shape;61;p11"/>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5200"/>
              <a:buFont typeface="Arial"/>
              <a:buNone/>
            </a:pPr>
            <a:r>
              <a:rPr b="1" i="0" lang="en" sz="5200" u="none" cap="none" strike="noStrike">
                <a:solidFill>
                  <a:srgbClr val="000000"/>
                </a:solidFill>
                <a:latin typeface="Open Sans"/>
                <a:ea typeface="Open Sans"/>
                <a:cs typeface="Open Sans"/>
                <a:sym typeface="Open Sans"/>
              </a:rPr>
              <a:t>Table of Contents</a:t>
            </a:r>
            <a:endParaRPr b="1" i="0" sz="5200" u="none" cap="none" strike="noStrike">
              <a:solidFill>
                <a:srgbClr val="000000"/>
              </a:solidFill>
              <a:latin typeface="Open Sans"/>
              <a:ea typeface="Open Sans"/>
              <a:cs typeface="Open Sans"/>
              <a:sym typeface="Open Sans"/>
            </a:endParaRPr>
          </a:p>
        </p:txBody>
      </p:sp>
      <p:sp>
        <p:nvSpPr>
          <p:cNvPr id="62" name="Google Shape;62;p11"/>
          <p:cNvSpPr txBox="1"/>
          <p:nvPr/>
        </p:nvSpPr>
        <p:spPr>
          <a:xfrm>
            <a:off x="1955550" y="2048950"/>
            <a:ext cx="5232900" cy="41688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rgbClr val="000000"/>
                </a:solidFill>
                <a:latin typeface="Open Sans"/>
                <a:ea typeface="Open Sans"/>
                <a:cs typeface="Open Sans"/>
                <a:sym typeface="Open Sans"/>
              </a:rPr>
              <a:t>1.</a:t>
            </a:r>
            <a:r>
              <a:rPr b="0" i="0" lang="en" sz="2400" u="none" cap="none" strike="noStrike">
                <a:solidFill>
                  <a:srgbClr val="000000"/>
                </a:solidFill>
                <a:latin typeface="Open Sans"/>
                <a:ea typeface="Open Sans"/>
                <a:cs typeface="Open Sans"/>
                <a:sym typeface="Open Sans"/>
              </a:rPr>
              <a:t> Intro to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2.</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Installing Unity</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3.</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Set Up</a:t>
            </a:r>
            <a:endParaRPr b="0"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chemeClr val="dk1"/>
              </a:buClr>
              <a:buSzPts val="1100"/>
              <a:buFont typeface="Arial"/>
              <a:buNone/>
            </a:pPr>
            <a:r>
              <a:rPr b="1" i="0" lang="en" sz="2400" u="none" cap="none" strike="noStrike">
                <a:solidFill>
                  <a:schemeClr val="dk1"/>
                </a:solidFill>
                <a:latin typeface="Open Sans"/>
                <a:ea typeface="Open Sans"/>
                <a:cs typeface="Open Sans"/>
                <a:sym typeface="Open Sans"/>
              </a:rPr>
              <a:t>4.</a:t>
            </a:r>
            <a:r>
              <a:rPr b="0" i="0" lang="en" sz="2400" u="none" cap="none" strike="noStrike">
                <a:solidFill>
                  <a:schemeClr val="dk1"/>
                </a:solidFill>
                <a:latin typeface="Open Sans"/>
                <a:ea typeface="Open Sans"/>
                <a:cs typeface="Open Sans"/>
                <a:sym typeface="Open Sans"/>
              </a:rPr>
              <a:t> </a:t>
            </a:r>
            <a:r>
              <a:rPr b="0" i="0" lang="en" sz="2400" u="none" cap="none" strike="noStrike">
                <a:solidFill>
                  <a:srgbClr val="000000"/>
                </a:solidFill>
                <a:latin typeface="Open Sans"/>
                <a:ea typeface="Open Sans"/>
                <a:cs typeface="Open Sans"/>
                <a:sym typeface="Open Sans"/>
              </a:rPr>
              <a:t>Intro to C#</a:t>
            </a:r>
            <a:endParaRPr b="1" i="0" sz="24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5. </a:t>
            </a:r>
            <a:r>
              <a:rPr b="0" i="0" lang="en" sz="2400" u="none" cap="none" strike="noStrike">
                <a:solidFill>
                  <a:schemeClr val="dk1"/>
                </a:solidFill>
                <a:latin typeface="Open Sans"/>
                <a:ea typeface="Open Sans"/>
                <a:cs typeface="Open Sans"/>
                <a:sym typeface="Open Sans"/>
              </a:rPr>
              <a:t>Update the Code!</a:t>
            </a:r>
            <a:endParaRPr b="0" i="0" sz="2400" u="none" cap="none" strike="noStrike">
              <a:solidFill>
                <a:schemeClr val="dk1"/>
              </a:solidFill>
              <a:latin typeface="Open Sans"/>
              <a:ea typeface="Open Sans"/>
              <a:cs typeface="Open Sans"/>
              <a:sym typeface="Open Sans"/>
            </a:endParaRPr>
          </a:p>
          <a:p>
            <a:pPr indent="0" lvl="0" marL="0" marR="0" rtl="0" algn="l">
              <a:lnSpc>
                <a:spcPct val="150000"/>
              </a:lnSpc>
              <a:spcBef>
                <a:spcPts val="0"/>
              </a:spcBef>
              <a:spcAft>
                <a:spcPts val="0"/>
              </a:spcAft>
              <a:buClr>
                <a:srgbClr val="000000"/>
              </a:buClr>
              <a:buSzPts val="2400"/>
              <a:buFont typeface="Arial"/>
              <a:buNone/>
            </a:pPr>
            <a:r>
              <a:rPr b="1" i="0" lang="en" sz="2400" u="none" cap="none" strike="noStrike">
                <a:solidFill>
                  <a:schemeClr val="dk1"/>
                </a:solidFill>
                <a:latin typeface="Open Sans"/>
                <a:ea typeface="Open Sans"/>
                <a:cs typeface="Open Sans"/>
                <a:sym typeface="Open Sans"/>
              </a:rPr>
              <a:t>6.</a:t>
            </a:r>
            <a:r>
              <a:rPr b="0" i="0" lang="en" sz="2400" u="none" cap="none" strike="noStrike">
                <a:solidFill>
                  <a:schemeClr val="dk1"/>
                </a:solidFill>
                <a:latin typeface="Open Sans"/>
                <a:ea typeface="Open Sans"/>
                <a:cs typeface="Open Sans"/>
                <a:sym typeface="Open Sans"/>
              </a:rPr>
              <a:t> Colliders</a:t>
            </a:r>
            <a:endParaRPr b="0" i="0" sz="1400" u="none" cap="none" strike="noStrike">
              <a:solidFill>
                <a:srgbClr val="000000"/>
              </a:solidFill>
              <a:latin typeface="Arial"/>
              <a:ea typeface="Arial"/>
              <a:cs typeface="Arial"/>
              <a:sym typeface="Arial"/>
            </a:endParaRPr>
          </a:p>
          <a:p>
            <a:pPr indent="0" lvl="0" marL="0" marR="0" rtl="0" algn="l">
              <a:lnSpc>
                <a:spcPct val="150000"/>
              </a:lnSpc>
              <a:spcBef>
                <a:spcPts val="0"/>
              </a:spcBef>
              <a:spcAft>
                <a:spcPts val="0"/>
              </a:spcAft>
              <a:buClr>
                <a:schemeClr val="dk1"/>
              </a:buClr>
              <a:buSzPts val="2400"/>
              <a:buFont typeface="Arial"/>
              <a:buNone/>
            </a:pPr>
            <a:r>
              <a:rPr b="1" i="0" lang="en" sz="2400" u="none" cap="none" strike="noStrike">
                <a:solidFill>
                  <a:schemeClr val="dk1"/>
                </a:solidFill>
                <a:latin typeface="Open Sans"/>
                <a:ea typeface="Open Sans"/>
                <a:cs typeface="Open Sans"/>
                <a:sym typeface="Open Sans"/>
              </a:rPr>
              <a:t>7.</a:t>
            </a:r>
            <a:r>
              <a:rPr b="0" i="0" lang="en" sz="2400" u="none" cap="none" strike="noStrike">
                <a:solidFill>
                  <a:schemeClr val="dk1"/>
                </a:solidFill>
                <a:latin typeface="Open Sans"/>
                <a:ea typeface="Open Sans"/>
                <a:cs typeface="Open Sans"/>
                <a:sym typeface="Open Sans"/>
              </a:rPr>
              <a:t> You Did It! Next Steps</a:t>
            </a:r>
            <a:endParaRPr b="0" i="0" sz="2400" u="none" cap="none" strike="noStrike">
              <a:solidFill>
                <a:srgbClr val="000000"/>
              </a:solidFill>
              <a:latin typeface="Open Sans"/>
              <a:ea typeface="Open Sans"/>
              <a:cs typeface="Open Sans"/>
              <a:sym typeface="Open Sans"/>
            </a:endParaRPr>
          </a:p>
        </p:txBody>
      </p:sp>
      <p:pic>
        <p:nvPicPr>
          <p:cNvPr id="63" name="Google Shape;63;p11"/>
          <p:cNvPicPr preferRelativeResize="0"/>
          <p:nvPr/>
        </p:nvPicPr>
        <p:blipFill rotWithShape="1">
          <a:blip r:embed="rId3">
            <a:alphaModFix/>
          </a:blip>
          <a:srcRect b="0" l="0" r="0" t="0"/>
          <a:stretch/>
        </p:blipFill>
        <p:spPr>
          <a:xfrm>
            <a:off x="2261499" y="90086"/>
            <a:ext cx="960975" cy="347473"/>
          </a:xfrm>
          <a:prstGeom prst="rect">
            <a:avLst/>
          </a:prstGeom>
          <a:noFill/>
          <a:ln>
            <a:noFill/>
          </a:ln>
        </p:spPr>
      </p:pic>
      <p:sp>
        <p:nvSpPr>
          <p:cNvPr id="64" name="Google Shape;64;p11"/>
          <p:cNvSpPr txBox="1"/>
          <p:nvPr/>
        </p:nvSpPr>
        <p:spPr>
          <a:xfrm>
            <a:off x="1883700" y="138423"/>
            <a:ext cx="291900" cy="2508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200"/>
              <a:buFont typeface="Arial"/>
              <a:buNone/>
            </a:pPr>
            <a:r>
              <a:rPr b="1" i="0" lang="en" sz="2200" u="none" cap="none" strike="noStrike">
                <a:solidFill>
                  <a:schemeClr val="lt1"/>
                </a:solidFill>
                <a:latin typeface="Open Sans"/>
                <a:ea typeface="Open Sans"/>
                <a:cs typeface="Open Sans"/>
                <a:sym typeface="Open Sans"/>
              </a:rPr>
              <a:t>+</a:t>
            </a:r>
            <a:endParaRPr b="1" i="0" sz="2200" u="none" cap="none" strike="noStrike">
              <a:solidFill>
                <a:schemeClr val="lt1"/>
              </a:solidFill>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3.xml"/></Relationships>
</file>

<file path=ppt/slideMasters/_rels/slideMaster10.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slideLayout" Target="../slideLayouts/slideLayout47.xml"/><Relationship Id="rId3" Type="http://schemas.openxmlformats.org/officeDocument/2006/relationships/slideLayout" Target="../slideLayouts/slideLayout48.xml"/><Relationship Id="rId4" Type="http://schemas.openxmlformats.org/officeDocument/2006/relationships/slideLayout" Target="../slideLayouts/slideLayout49.xml"/><Relationship Id="rId5" Type="http://schemas.openxmlformats.org/officeDocument/2006/relationships/slideLayout" Target="../slideLayouts/slideLayout50.xml"/><Relationship Id="rId6" Type="http://schemas.openxmlformats.org/officeDocument/2006/relationships/theme" Target="../theme/theme1.xml"/></Relationships>
</file>

<file path=ppt/slideMasters/_rels/slideMaster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5" Type="http://schemas.openxmlformats.org/officeDocument/2006/relationships/slideLayout" Target="../slideLayouts/slideLayout55.xml"/><Relationship Id="rId6" Type="http://schemas.openxmlformats.org/officeDocument/2006/relationships/theme" Target="../theme/theme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56.xml"/><Relationship Id="rId2" Type="http://schemas.openxmlformats.org/officeDocument/2006/relationships/slideLayout" Target="../slideLayouts/slideLayout57.xml"/><Relationship Id="rId3" Type="http://schemas.openxmlformats.org/officeDocument/2006/relationships/slideLayout" Target="../slideLayouts/slideLayout58.xml"/><Relationship Id="rId4" Type="http://schemas.openxmlformats.org/officeDocument/2006/relationships/slideLayout" Target="../slideLayouts/slideLayout59.xml"/><Relationship Id="rId5" Type="http://schemas.openxmlformats.org/officeDocument/2006/relationships/slideLayout" Target="../slideLayouts/slideLayout60.xml"/><Relationship Id="rId6" Type="http://schemas.openxmlformats.org/officeDocument/2006/relationships/theme" Target="../theme/theme16.xml"/></Relationships>
</file>

<file path=ppt/slideMasters/_rels/slideMaster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slideLayout" Target="../slideLayouts/slideLayout62.xml"/><Relationship Id="rId3" Type="http://schemas.openxmlformats.org/officeDocument/2006/relationships/slideLayout" Target="../slideLayouts/slideLayout63.xml"/><Relationship Id="rId4" Type="http://schemas.openxmlformats.org/officeDocument/2006/relationships/slideLayout" Target="../slideLayouts/slideLayout64.xml"/><Relationship Id="rId5" Type="http://schemas.openxmlformats.org/officeDocument/2006/relationships/slideLayout" Target="../slideLayouts/slideLayout65.xml"/><Relationship Id="rId6" Type="http://schemas.openxmlformats.org/officeDocument/2006/relationships/theme" Target="../theme/theme11.xml"/></Relationships>
</file>

<file path=ppt/slideMasters/_rels/slideMaster1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slideLayout" Target="../slideLayouts/slideLayout67.xml"/><Relationship Id="rId3" Type="http://schemas.openxmlformats.org/officeDocument/2006/relationships/slideLayout" Target="../slideLayouts/slideLayout68.xml"/><Relationship Id="rId4" Type="http://schemas.openxmlformats.org/officeDocument/2006/relationships/slideLayout" Target="../slideLayouts/slideLayout69.xml"/><Relationship Id="rId5" Type="http://schemas.openxmlformats.org/officeDocument/2006/relationships/slideLayout" Target="../slideLayouts/slideLayout70.xml"/><Relationship Id="rId6" Type="http://schemas.openxmlformats.org/officeDocument/2006/relationships/theme" Target="../theme/theme3.xml"/></Relationships>
</file>

<file path=ppt/slideMasters/_rels/slideMaster1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slideLayout" Target="../slideLayouts/slideLayout72.xml"/><Relationship Id="rId3" Type="http://schemas.openxmlformats.org/officeDocument/2006/relationships/slideLayout" Target="../slideLayouts/slideLayout73.xml"/><Relationship Id="rId4" Type="http://schemas.openxmlformats.org/officeDocument/2006/relationships/slideLayout" Target="../slideLayouts/slideLayout74.xml"/><Relationship Id="rId5" Type="http://schemas.openxmlformats.org/officeDocument/2006/relationships/slideLayout" Target="../slideLayouts/slideLayout75.xml"/><Relationship Id="rId6" Type="http://schemas.openxmlformats.org/officeDocument/2006/relationships/theme" Target="../theme/theme8.xml"/></Relationships>
</file>

<file path=ppt/slideMasters/_rels/slideMaster16.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slideLayout" Target="../slideLayouts/slideLayout79.xml"/><Relationship Id="rId5" Type="http://schemas.openxmlformats.org/officeDocument/2006/relationships/slideLayout" Target="../slideLayouts/slideLayout80.xml"/><Relationship Id="rId6" Type="http://schemas.openxmlformats.org/officeDocument/2006/relationships/theme" Target="../theme/theme1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17.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5" Type="http://schemas.openxmlformats.org/officeDocument/2006/relationships/slideLayout" Target="../slideLayouts/slideLayout15.xml"/><Relationship Id="rId6" Type="http://schemas.openxmlformats.org/officeDocument/2006/relationships/theme" Target="../theme/theme9.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slideLayout" Target="../slideLayouts/slideLayout17.xml"/><Relationship Id="rId3" Type="http://schemas.openxmlformats.org/officeDocument/2006/relationships/slideLayout" Target="../slideLayouts/slideLayout18.xml"/><Relationship Id="rId4" Type="http://schemas.openxmlformats.org/officeDocument/2006/relationships/slideLayout" Target="../slideLayouts/slideLayout19.xml"/><Relationship Id="rId5" Type="http://schemas.openxmlformats.org/officeDocument/2006/relationships/slideLayout" Target="../slideLayouts/slideLayout20.xml"/><Relationship Id="rId6" Type="http://schemas.openxmlformats.org/officeDocument/2006/relationships/theme" Target="../theme/theme14.xml"/></Relationships>
</file>

<file path=ppt/slideMasters/_rels/slideMaster5.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slideLayout" Target="../slideLayouts/slideLayout22.xml"/><Relationship Id="rId3" Type="http://schemas.openxmlformats.org/officeDocument/2006/relationships/slideLayout" Target="../slideLayouts/slideLayout23.xml"/><Relationship Id="rId4" Type="http://schemas.openxmlformats.org/officeDocument/2006/relationships/slideLayout" Target="../slideLayouts/slideLayout24.xml"/><Relationship Id="rId5" Type="http://schemas.openxmlformats.org/officeDocument/2006/relationships/slideLayout" Target="../slideLayouts/slideLayout25.xml"/><Relationship Id="rId6" Type="http://schemas.openxmlformats.org/officeDocument/2006/relationships/theme" Target="../theme/theme2.xml"/></Relationships>
</file>

<file path=ppt/slideMasters/_rels/slideMaster6.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5" Type="http://schemas.openxmlformats.org/officeDocument/2006/relationships/slideLayout" Target="../slideLayouts/slideLayout30.xml"/><Relationship Id="rId6" Type="http://schemas.openxmlformats.org/officeDocument/2006/relationships/theme" Target="../theme/theme15.xml"/></Relationships>
</file>

<file path=ppt/slideMasters/_rels/slideMaster7.xml.rels><?xml version="1.0" encoding="UTF-8" standalone="yes"?><Relationships xmlns="http://schemas.openxmlformats.org/package/2006/relationships"><Relationship Id="rId1" Type="http://schemas.openxmlformats.org/officeDocument/2006/relationships/slideLayout" Target="../slideLayouts/slideLayout31.xml"/><Relationship Id="rId2" Type="http://schemas.openxmlformats.org/officeDocument/2006/relationships/slideLayout" Target="../slideLayouts/slideLayout32.xml"/><Relationship Id="rId3" Type="http://schemas.openxmlformats.org/officeDocument/2006/relationships/slideLayout" Target="../slideLayouts/slideLayout33.xml"/><Relationship Id="rId4" Type="http://schemas.openxmlformats.org/officeDocument/2006/relationships/slideLayout" Target="../slideLayouts/slideLayout34.xml"/><Relationship Id="rId5" Type="http://schemas.openxmlformats.org/officeDocument/2006/relationships/slideLayout" Target="../slideLayouts/slideLayout35.xml"/><Relationship Id="rId6"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5" Type="http://schemas.openxmlformats.org/officeDocument/2006/relationships/slideLayout" Target="../slideLayouts/slideLayout40.xml"/><Relationship Id="rId6" Type="http://schemas.openxmlformats.org/officeDocument/2006/relationships/theme" Target="../theme/theme6.xml"/></Relationships>
</file>

<file path=ppt/slideMasters/_rels/slideMaster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slideLayout" Target="../slideLayouts/slideLayout42.xml"/><Relationship Id="rId3" Type="http://schemas.openxmlformats.org/officeDocument/2006/relationships/slideLayout" Target="../slideLayouts/slideLayout43.xml"/><Relationship Id="rId4" Type="http://schemas.openxmlformats.org/officeDocument/2006/relationships/slideLayout" Target="../slideLayouts/slideLayout44.xml"/><Relationship Id="rId5" Type="http://schemas.openxmlformats.org/officeDocument/2006/relationships/slideLayout" Target="../slideLayouts/slideLayout45.xml"/><Relationship Id="rId6" Type="http://schemas.openxmlformats.org/officeDocument/2006/relationships/theme" Target="../theme/theme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341" name="Shape 34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3" r:id="rId1"/>
    <p:sldLayoutId id="2147483694" r:id="rId2"/>
    <p:sldLayoutId id="2147483695" r:id="rId3"/>
    <p:sldLayoutId id="2147483696" r:id="rId4"/>
    <p:sldLayoutId id="214748369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374" name="Shape 37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13" name="Shape 41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3" r:id="rId1"/>
    <p:sldLayoutId id="2147483704" r:id="rId2"/>
    <p:sldLayoutId id="2147483705" r:id="rId3"/>
    <p:sldLayoutId id="2147483706" r:id="rId4"/>
    <p:sldLayoutId id="214748370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50" name="Shape 450"/>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08" r:id="rId1"/>
    <p:sldLayoutId id="2147483709" r:id="rId2"/>
    <p:sldLayoutId id="2147483710" r:id="rId3"/>
    <p:sldLayoutId id="2147483711" r:id="rId4"/>
    <p:sldLayoutId id="214748371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85" name="Shape 48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713" r:id="rId1"/>
    <p:sldLayoutId id="2147483714" r:id="rId2"/>
    <p:sldLayoutId id="2147483715" r:id="rId3"/>
    <p:sldLayoutId id="2147483716" r:id="rId4"/>
    <p:sldLayoutId id="214748371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18" name="Shape 518"/>
        <p:cNvGrpSpPr/>
        <p:nvPr/>
      </p:nvGrpSpPr>
      <p:grpSpPr>
        <a:xfrm>
          <a:off x="0" y="0"/>
          <a:ext cx="0" cy="0"/>
          <a:chOff x="0" y="0"/>
          <a:chExt cx="0" cy="0"/>
        </a:xfrm>
      </p:grpSpPr>
      <p:sp>
        <p:nvSpPr>
          <p:cNvPr id="519" name="Google Shape;519;p85"/>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18" r:id="rId1"/>
    <p:sldLayoutId id="2147483719" r:id="rId2"/>
    <p:sldLayoutId id="2147483720" r:id="rId3"/>
    <p:sldLayoutId id="2147483721" r:id="rId4"/>
    <p:sldLayoutId id="214748372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59" name="Shape 559"/>
        <p:cNvGrpSpPr/>
        <p:nvPr/>
      </p:nvGrpSpPr>
      <p:grpSpPr>
        <a:xfrm>
          <a:off x="0" y="0"/>
          <a:ext cx="0" cy="0"/>
          <a:chOff x="0" y="0"/>
          <a:chExt cx="0" cy="0"/>
        </a:xfrm>
      </p:grpSpPr>
      <p:sp>
        <p:nvSpPr>
          <p:cNvPr id="560" name="Google Shape;560;p9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3" r:id="rId1"/>
    <p:sldLayoutId id="2147483724" r:id="rId2"/>
    <p:sldLayoutId id="2147483725" r:id="rId3"/>
    <p:sldLayoutId id="2147483726" r:id="rId4"/>
    <p:sldLayoutId id="214748372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36" name="Shape 36"/>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75" name="Shape 7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58" r:id="rId1"/>
    <p:sldLayoutId id="2147483659" r:id="rId2"/>
    <p:sldLayoutId id="2147483660" r:id="rId3"/>
    <p:sldLayoutId id="2147483661" r:id="rId4"/>
    <p:sldLayoutId id="214748366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14" name="Shape 11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3" r:id="rId1"/>
    <p:sldLayoutId id="2147483664" r:id="rId2"/>
    <p:sldLayoutId id="2147483665" r:id="rId3"/>
    <p:sldLayoutId id="2147483666" r:id="rId4"/>
    <p:sldLayoutId id="214748366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53" name="Shape 15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68" r:id="rId1"/>
    <p:sldLayoutId id="2147483669" r:id="rId2"/>
    <p:sldLayoutId id="2147483670" r:id="rId3"/>
    <p:sldLayoutId id="2147483671" r:id="rId4"/>
    <p:sldLayoutId id="214748367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184" name="Shape 184"/>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23" name="Shape 223"/>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78" r:id="rId1"/>
    <p:sldLayoutId id="2147483679" r:id="rId2"/>
    <p:sldLayoutId id="2147483680" r:id="rId3"/>
    <p:sldLayoutId id="2147483681" r:id="rId4"/>
    <p:sldLayoutId id="214748368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262" name="Shape 262"/>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301" name="Shape 301"/>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88" r:id="rId1"/>
    <p:sldLayoutId id="2147483689" r:id="rId2"/>
    <p:sldLayoutId id="2147483690" r:id="rId3"/>
    <p:sldLayoutId id="2147483691" r:id="rId4"/>
    <p:sldLayoutId id="214748369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 Id="rId3" Type="http://schemas.openxmlformats.org/officeDocument/2006/relationships/image" Target="../media/image4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xml"/><Relationship Id="rId3" Type="http://schemas.openxmlformats.org/officeDocument/2006/relationships/image" Target="../media/image46.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0.xml"/><Relationship Id="rId3" Type="http://schemas.openxmlformats.org/officeDocument/2006/relationships/image" Target="../media/image128.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01.xml"/><Relationship Id="rId3" Type="http://schemas.openxmlformats.org/officeDocument/2006/relationships/image" Target="../media/image127.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2.xml"/><Relationship Id="rId3" Type="http://schemas.openxmlformats.org/officeDocument/2006/relationships/image" Target="../media/image13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05.xml"/><Relationship Id="rId3" Type="http://schemas.openxmlformats.org/officeDocument/2006/relationships/image" Target="../media/image43.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6.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7.xml"/><Relationship Id="rId3" Type="http://schemas.openxmlformats.org/officeDocument/2006/relationships/image" Target="../media/image135.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8.xml"/><Relationship Id="rId3" Type="http://schemas.openxmlformats.org/officeDocument/2006/relationships/image" Target="../media/image137.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xml"/><Relationship Id="rId3" Type="http://schemas.openxmlformats.org/officeDocument/2006/relationships/hyperlink" Target="http://mlhlocal.host/unity-project" TargetMode="External"/><Relationship Id="rId4" Type="http://schemas.openxmlformats.org/officeDocument/2006/relationships/hyperlink" Target="https://mlhlocal.host/unity-hub" TargetMode="External"/><Relationship Id="rId5" Type="http://schemas.openxmlformats.org/officeDocument/2006/relationships/hyperlink" Target="http://mlhlocal.host/unity-versions" TargetMode="External"/><Relationship Id="rId6" Type="http://schemas.openxmlformats.org/officeDocument/2006/relationships/image" Target="../media/image4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0.xml"/><Relationship Id="rId3" Type="http://schemas.openxmlformats.org/officeDocument/2006/relationships/image" Target="../media/image12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1.xml"/><Relationship Id="rId3" Type="http://schemas.openxmlformats.org/officeDocument/2006/relationships/image" Target="../media/image12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2.xml"/><Relationship Id="rId3" Type="http://schemas.openxmlformats.org/officeDocument/2006/relationships/image" Target="../media/image126.png"/><Relationship Id="rId4" Type="http://schemas.openxmlformats.org/officeDocument/2006/relationships/image" Target="../media/image134.png"/><Relationship Id="rId5" Type="http://schemas.openxmlformats.org/officeDocument/2006/relationships/image" Target="../media/image130.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14.xml"/><Relationship Id="rId3" Type="http://schemas.openxmlformats.org/officeDocument/2006/relationships/image" Target="../media/image133.png"/></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117.xml"/><Relationship Id="rId3" Type="http://schemas.openxmlformats.org/officeDocument/2006/relationships/image" Target="../media/image138.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18.xml"/><Relationship Id="rId3" Type="http://schemas.openxmlformats.org/officeDocument/2006/relationships/image" Target="../media/image43.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0.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2.xml"/><Relationship Id="rId3" Type="http://schemas.openxmlformats.org/officeDocument/2006/relationships/image" Target="../media/image45.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0.xml"/><Relationship Id="rId3" Type="http://schemas.openxmlformats.org/officeDocument/2006/relationships/image" Target="../media/image140.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3.xml"/><Relationship Id="rId3" Type="http://schemas.openxmlformats.org/officeDocument/2006/relationships/image" Target="../media/image4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3.xml"/><Relationship Id="rId3" Type="http://schemas.openxmlformats.org/officeDocument/2006/relationships/image" Target="../media/image5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4.xml"/><Relationship Id="rId3" Type="http://schemas.openxmlformats.org/officeDocument/2006/relationships/image" Target="../media/image5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0.xml"/><Relationship Id="rId2" Type="http://schemas.openxmlformats.org/officeDocument/2006/relationships/notesSlide" Target="../notesSlides/notesSlide16.xml"/><Relationship Id="rId3" Type="http://schemas.openxmlformats.org/officeDocument/2006/relationships/image" Target="../media/image50.png"/><Relationship Id="rId4"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17.xml"/><Relationship Id="rId3" Type="http://schemas.openxmlformats.org/officeDocument/2006/relationships/image" Target="../media/image5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19.xml"/><Relationship Id="rId3" Type="http://schemas.openxmlformats.org/officeDocument/2006/relationships/image" Target="../media/image4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0.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0.xml"/><Relationship Id="rId3" Type="http://schemas.openxmlformats.org/officeDocument/2006/relationships/image" Target="../media/image6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1.xml"/><Relationship Id="rId3" Type="http://schemas.openxmlformats.org/officeDocument/2006/relationships/image" Target="../media/image5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2.xml"/><Relationship Id="rId3" Type="http://schemas.openxmlformats.org/officeDocument/2006/relationships/image" Target="../media/image6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3.xml"/><Relationship Id="rId3" Type="http://schemas.openxmlformats.org/officeDocument/2006/relationships/image" Target="../media/image57.png"/><Relationship Id="rId4" Type="http://schemas.openxmlformats.org/officeDocument/2006/relationships/image" Target="../media/image7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5.xml"/><Relationship Id="rId3" Type="http://schemas.openxmlformats.org/officeDocument/2006/relationships/image" Target="../media/image59.png"/><Relationship Id="rId4"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6.xml"/><Relationship Id="rId3" Type="http://schemas.openxmlformats.org/officeDocument/2006/relationships/image" Target="../media/image5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7.xml"/><Relationship Id="rId3" Type="http://schemas.openxmlformats.org/officeDocument/2006/relationships/image" Target="../media/image6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29.xml"/><Relationship Id="rId3" Type="http://schemas.openxmlformats.org/officeDocument/2006/relationships/image" Target="../media/image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3.xml"/><Relationship Id="rId3" Type="http://schemas.openxmlformats.org/officeDocument/2006/relationships/image" Target="../media/image4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0.xml"/><Relationship Id="rId3" Type="http://schemas.openxmlformats.org/officeDocument/2006/relationships/image" Target="../media/image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1.xml"/><Relationship Id="rId3" Type="http://schemas.openxmlformats.org/officeDocument/2006/relationships/image" Target="../media/image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2.xml"/><Relationship Id="rId3" Type="http://schemas.openxmlformats.org/officeDocument/2006/relationships/image" Target="../media/image7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4.xml"/><Relationship Id="rId3" Type="http://schemas.openxmlformats.org/officeDocument/2006/relationships/image" Target="../media/image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5.xml"/><Relationship Id="rId3" Type="http://schemas.openxmlformats.org/officeDocument/2006/relationships/image" Target="../media/image72.png"/><Relationship Id="rId4" Type="http://schemas.openxmlformats.org/officeDocument/2006/relationships/image" Target="../media/image6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6.xml"/><Relationship Id="rId3" Type="http://schemas.openxmlformats.org/officeDocument/2006/relationships/image" Target="../media/image62.png"/><Relationship Id="rId4" Type="http://schemas.openxmlformats.org/officeDocument/2006/relationships/image" Target="../media/image6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0.xml"/><Relationship Id="rId2" Type="http://schemas.openxmlformats.org/officeDocument/2006/relationships/notesSlide" Target="../notesSlides/notesSlide37.xml"/><Relationship Id="rId3" Type="http://schemas.openxmlformats.org/officeDocument/2006/relationships/image" Target="../media/image7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38.xml"/><Relationship Id="rId3" Type="http://schemas.openxmlformats.org/officeDocument/2006/relationships/image" Target="../media/image6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39.xml"/><Relationship Id="rId3" Type="http://schemas.openxmlformats.org/officeDocument/2006/relationships/image" Target="../media/image7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0.xml"/><Relationship Id="rId3" Type="http://schemas.openxmlformats.org/officeDocument/2006/relationships/image" Target="../media/image69.png"/><Relationship Id="rId4" Type="http://schemas.openxmlformats.org/officeDocument/2006/relationships/image" Target="../media/image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41.xml"/><Relationship Id="rId3" Type="http://schemas.openxmlformats.org/officeDocument/2006/relationships/image" Target="../media/image76.png"/><Relationship Id="rId4"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42.xml"/><Relationship Id="rId3" Type="http://schemas.openxmlformats.org/officeDocument/2006/relationships/image" Target="../media/image12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4.xml"/><Relationship Id="rId3" Type="http://schemas.openxmlformats.org/officeDocument/2006/relationships/image" Target="../media/image7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5.xml"/><Relationship Id="rId3" Type="http://schemas.openxmlformats.org/officeDocument/2006/relationships/image" Target="../media/image80.png"/><Relationship Id="rId4" Type="http://schemas.openxmlformats.org/officeDocument/2006/relationships/image" Target="../media/image79.png"/><Relationship Id="rId5" Type="http://schemas.openxmlformats.org/officeDocument/2006/relationships/image" Target="../media/image78.png"/><Relationship Id="rId6" Type="http://schemas.openxmlformats.org/officeDocument/2006/relationships/image" Target="../media/image87.png"/><Relationship Id="rId7" Type="http://schemas.openxmlformats.org/officeDocument/2006/relationships/image" Target="../media/image86.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6.xml"/><Relationship Id="rId3" Type="http://schemas.openxmlformats.org/officeDocument/2006/relationships/image" Target="../media/image8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7.xml"/><Relationship Id="rId3" Type="http://schemas.openxmlformats.org/officeDocument/2006/relationships/image" Target="../media/image8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8.xml"/><Relationship Id="rId3" Type="http://schemas.openxmlformats.org/officeDocument/2006/relationships/image" Target="../media/image11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xml"/><Relationship Id="rId3" Type="http://schemas.openxmlformats.org/officeDocument/2006/relationships/image" Target="../media/image43.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0.xml"/><Relationship Id="rId3" Type="http://schemas.openxmlformats.org/officeDocument/2006/relationships/image" Target="../media/image81.png"/><Relationship Id="rId4" Type="http://schemas.openxmlformats.org/officeDocument/2006/relationships/image" Target="../media/image9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1.xml"/><Relationship Id="rId3" Type="http://schemas.openxmlformats.org/officeDocument/2006/relationships/image" Target="../media/image8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2.xml"/><Relationship Id="rId3" Type="http://schemas.openxmlformats.org/officeDocument/2006/relationships/image" Target="../media/image8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53.xml"/><Relationship Id="rId3" Type="http://schemas.openxmlformats.org/officeDocument/2006/relationships/image" Target="../media/image8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5.xml"/><Relationship Id="rId3" Type="http://schemas.openxmlformats.org/officeDocument/2006/relationships/image" Target="../media/image105.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6.xml"/><Relationship Id="rId3" Type="http://schemas.openxmlformats.org/officeDocument/2006/relationships/image" Target="../media/image9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2.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8.xml"/><Relationship Id="rId3" Type="http://schemas.openxmlformats.org/officeDocument/2006/relationships/image" Target="../media/image4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59.xml"/><Relationship Id="rId3" Type="http://schemas.openxmlformats.org/officeDocument/2006/relationships/image" Target="../media/image9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xml"/><Relationship Id="rId3" Type="http://schemas.openxmlformats.org/officeDocument/2006/relationships/image" Target="../media/image8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0.xml"/><Relationship Id="rId3" Type="http://schemas.openxmlformats.org/officeDocument/2006/relationships/image" Target="../media/image94.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1.xml"/><Relationship Id="rId3" Type="http://schemas.openxmlformats.org/officeDocument/2006/relationships/image" Target="../media/image9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2.xml"/><Relationship Id="rId3" Type="http://schemas.openxmlformats.org/officeDocument/2006/relationships/image" Target="../media/image93.png"/><Relationship Id="rId4" Type="http://schemas.openxmlformats.org/officeDocument/2006/relationships/image" Target="../media/image107.png"/><Relationship Id="rId5" Type="http://schemas.openxmlformats.org/officeDocument/2006/relationships/image" Target="../media/image10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3.xml"/><Relationship Id="rId3" Type="http://schemas.openxmlformats.org/officeDocument/2006/relationships/image" Target="../media/image9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5.xml"/><Relationship Id="rId3" Type="http://schemas.openxmlformats.org/officeDocument/2006/relationships/image" Target="../media/image10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6.xml"/><Relationship Id="rId3" Type="http://schemas.openxmlformats.org/officeDocument/2006/relationships/image" Target="../media/image102.png"/><Relationship Id="rId4" Type="http://schemas.openxmlformats.org/officeDocument/2006/relationships/image" Target="../media/image9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7.xml"/><Relationship Id="rId3" Type="http://schemas.openxmlformats.org/officeDocument/2006/relationships/image" Target="../media/image102.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8.xml"/><Relationship Id="rId3" Type="http://schemas.openxmlformats.org/officeDocument/2006/relationships/image" Target="../media/image10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69.xml"/><Relationship Id="rId3" Type="http://schemas.openxmlformats.org/officeDocument/2006/relationships/image" Target="../media/image9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xml"/><Relationship Id="rId3" Type="http://schemas.openxmlformats.org/officeDocument/2006/relationships/hyperlink" Target="http://www.youtube.com/watch?v=NMUr2yNALhU" TargetMode="External"/><Relationship Id="rId4" Type="http://schemas.openxmlformats.org/officeDocument/2006/relationships/image" Target="../media/image51.jp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1.xml"/><Relationship Id="rId3" Type="http://schemas.openxmlformats.org/officeDocument/2006/relationships/image" Target="../media/image43.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4.xml"/><Relationship Id="rId3" Type="http://schemas.openxmlformats.org/officeDocument/2006/relationships/image" Target="../media/image104.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5.xml"/><Relationship Id="rId3" Type="http://schemas.openxmlformats.org/officeDocument/2006/relationships/image" Target="../media/image106.png"/><Relationship Id="rId4" Type="http://schemas.openxmlformats.org/officeDocument/2006/relationships/image" Target="../media/image101.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76.xml"/><Relationship Id="rId3" Type="http://schemas.openxmlformats.org/officeDocument/2006/relationships/image" Target="../media/image111.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7.xml"/><Relationship Id="rId3" Type="http://schemas.openxmlformats.org/officeDocument/2006/relationships/image" Target="../media/image103.png"/><Relationship Id="rId4" Type="http://schemas.openxmlformats.org/officeDocument/2006/relationships/image" Target="../media/image109.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78.xml"/><Relationship Id="rId3" Type="http://schemas.openxmlformats.org/officeDocument/2006/relationships/image" Target="../media/image108.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55.xml"/><Relationship Id="rId2" Type="http://schemas.openxmlformats.org/officeDocument/2006/relationships/notesSlide" Target="../notesSlides/notesSlide79.xml"/><Relationship Id="rId3" Type="http://schemas.openxmlformats.org/officeDocument/2006/relationships/image" Target="../media/image1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xml"/><Relationship Id="rId3" Type="http://schemas.openxmlformats.org/officeDocument/2006/relationships/image" Target="../media/image4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5.xml"/><Relationship Id="rId2" Type="http://schemas.openxmlformats.org/officeDocument/2006/relationships/notesSlide" Target="../notesSlides/notesSlide81.xml"/><Relationship Id="rId3" Type="http://schemas.openxmlformats.org/officeDocument/2006/relationships/image" Target="../media/image116.pn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2.xml"/><Relationship Id="rId3" Type="http://schemas.openxmlformats.org/officeDocument/2006/relationships/image" Target="../media/image113.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3.xml"/><Relationship Id="rId3" Type="http://schemas.openxmlformats.org/officeDocument/2006/relationships/image" Target="../media/image113.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84.xml"/><Relationship Id="rId3" Type="http://schemas.openxmlformats.org/officeDocument/2006/relationships/image" Target="../media/image113.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85.xml"/><Relationship Id="rId3" Type="http://schemas.openxmlformats.org/officeDocument/2006/relationships/image" Target="../media/image11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86.xml"/><Relationship Id="rId3" Type="http://schemas.openxmlformats.org/officeDocument/2006/relationships/image" Target="../media/image117.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88.xml"/><Relationship Id="rId3" Type="http://schemas.openxmlformats.org/officeDocument/2006/relationships/image" Target="../media/image112.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89.xml"/><Relationship Id="rId3" Type="http://schemas.openxmlformats.org/officeDocument/2006/relationships/image" Target="../media/image12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5.xml"/><Relationship Id="rId2" Type="http://schemas.openxmlformats.org/officeDocument/2006/relationships/notesSlide" Target="../notesSlides/notesSlide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0.xml"/><Relationship Id="rId3" Type="http://schemas.openxmlformats.org/officeDocument/2006/relationships/image" Target="../media/image120.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1.xml"/><Relationship Id="rId3" Type="http://schemas.openxmlformats.org/officeDocument/2006/relationships/image" Target="../media/image123.png"/></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3.xml"/><Relationship Id="rId3" Type="http://schemas.openxmlformats.org/officeDocument/2006/relationships/image" Target="../media/image118.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4.xml"/><Relationship Id="rId3" Type="http://schemas.openxmlformats.org/officeDocument/2006/relationships/image" Target="../media/image119.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95.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6.xml"/><Relationship Id="rId3" Type="http://schemas.openxmlformats.org/officeDocument/2006/relationships/image" Target="../media/image124.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7.xml"/><Relationship Id="rId3" Type="http://schemas.openxmlformats.org/officeDocument/2006/relationships/image" Target="../media/image122.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8.xml"/><Relationship Id="rId3" Type="http://schemas.openxmlformats.org/officeDocument/2006/relationships/image" Target="../media/image139.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99.xml"/><Relationship Id="rId3" Type="http://schemas.openxmlformats.org/officeDocument/2006/relationships/image" Target="../media/image12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4" name="Shape 604"/>
        <p:cNvGrpSpPr/>
        <p:nvPr/>
      </p:nvGrpSpPr>
      <p:grpSpPr>
        <a:xfrm>
          <a:off x="0" y="0"/>
          <a:ext cx="0" cy="0"/>
          <a:chOff x="0" y="0"/>
          <a:chExt cx="0" cy="0"/>
        </a:xfrm>
      </p:grpSpPr>
      <p:pic>
        <p:nvPicPr>
          <p:cNvPr id="605" name="Google Shape;605;p97"/>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sp>
        <p:nvSpPr>
          <p:cNvPr id="606" name="Google Shape;606;p97"/>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Open Sans"/>
                <a:ea typeface="Open Sans"/>
                <a:cs typeface="Open Sans"/>
                <a:sym typeface="Open Sans"/>
              </a:rPr>
              <a:t>v.0.0.1</a:t>
            </a:r>
            <a:endParaRPr b="0" i="0" sz="1000" u="none" cap="none" strike="noStrike">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4" name="Shape 684"/>
        <p:cNvGrpSpPr/>
        <p:nvPr/>
      </p:nvGrpSpPr>
      <p:grpSpPr>
        <a:xfrm>
          <a:off x="0" y="0"/>
          <a:ext cx="0" cy="0"/>
          <a:chOff x="0" y="0"/>
          <a:chExt cx="0" cy="0"/>
        </a:xfrm>
      </p:grpSpPr>
      <p:sp>
        <p:nvSpPr>
          <p:cNvPr id="685" name="Google Shape;685;p106"/>
          <p:cNvSpPr txBox="1"/>
          <p:nvPr>
            <p:ph idx="1" type="body"/>
          </p:nvPr>
        </p:nvSpPr>
        <p:spPr>
          <a:xfrm>
            <a:off x="536875" y="2769650"/>
            <a:ext cx="6271800" cy="37737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Char char="●"/>
            </a:pPr>
            <a:r>
              <a:rPr lang="en"/>
              <a:t>Unity version </a:t>
            </a:r>
            <a:r>
              <a:rPr lang="en"/>
              <a:t>2018</a:t>
            </a:r>
            <a:r>
              <a:rPr lang="en"/>
              <a:t>.1.1 (this version is required, please don't use any other version)</a:t>
            </a:r>
            <a:endParaRPr/>
          </a:p>
          <a:p>
            <a:pPr indent="-342900" lvl="0" marL="457200" rtl="0" algn="l">
              <a:lnSpc>
                <a:spcPct val="150000"/>
              </a:lnSpc>
              <a:spcBef>
                <a:spcPts val="1000"/>
              </a:spcBef>
              <a:spcAft>
                <a:spcPts val="0"/>
              </a:spcAft>
              <a:buSzPts val="1800"/>
              <a:buFont typeface="Open Sans"/>
              <a:buChar char="●"/>
            </a:pPr>
            <a:r>
              <a:rPr lang="en"/>
              <a:t>15GB of storage available</a:t>
            </a:r>
            <a:endParaRPr/>
          </a:p>
          <a:p>
            <a:pPr indent="-342900" lvl="0" marL="457200" rtl="0" algn="l">
              <a:lnSpc>
                <a:spcPct val="150000"/>
              </a:lnSpc>
              <a:spcBef>
                <a:spcPts val="1000"/>
              </a:spcBef>
              <a:spcAft>
                <a:spcPts val="0"/>
              </a:spcAft>
              <a:buSzPts val="1800"/>
              <a:buChar char="●"/>
            </a:pPr>
            <a:r>
              <a:rPr lang="en"/>
              <a:t>Admin access to the computer you're using, especially the password </a:t>
            </a:r>
            <a:endParaRPr/>
          </a:p>
          <a:p>
            <a:pPr indent="-342900" lvl="0" marL="457200" rtl="0" algn="l">
              <a:lnSpc>
                <a:spcPct val="150000"/>
              </a:lnSpc>
              <a:spcBef>
                <a:spcPts val="1000"/>
              </a:spcBef>
              <a:spcAft>
                <a:spcPts val="1000"/>
              </a:spcAft>
              <a:buSzPts val="1800"/>
              <a:buFont typeface="Open Sans"/>
              <a:buChar char="●"/>
            </a:pPr>
            <a:r>
              <a:rPr lang="en"/>
              <a:t>The t</a:t>
            </a:r>
            <a:r>
              <a:rPr lang="en"/>
              <a:t>ext editor of your choice</a:t>
            </a:r>
            <a:r>
              <a:rPr lang="en"/>
              <a:t>. </a:t>
            </a:r>
            <a:endParaRPr/>
          </a:p>
        </p:txBody>
      </p:sp>
      <p:sp>
        <p:nvSpPr>
          <p:cNvPr id="686" name="Google Shape;686;p106"/>
          <p:cNvSpPr txBox="1"/>
          <p:nvPr>
            <p:ph idx="1" type="body"/>
          </p:nvPr>
        </p:nvSpPr>
        <p:spPr>
          <a:xfrm>
            <a:off x="1639350" y="1557400"/>
            <a:ext cx="5865300" cy="1012500"/>
          </a:xfrm>
          <a:prstGeom prst="rect">
            <a:avLst/>
          </a:prstGeom>
          <a:noFill/>
          <a:ln>
            <a:noFill/>
          </a:ln>
        </p:spPr>
        <p:txBody>
          <a:bodyPr anchorCtr="0" anchor="ctr" bIns="91425" lIns="91425" spcFirstLastPara="1" rIns="91425" wrap="square" tIns="91425">
            <a:noAutofit/>
          </a:bodyPr>
          <a:lstStyle/>
          <a:p>
            <a:pPr indent="0" lvl="0" marL="114300" rtl="0" algn="ctr">
              <a:lnSpc>
                <a:spcPct val="150000"/>
              </a:lnSpc>
              <a:spcBef>
                <a:spcPts val="0"/>
              </a:spcBef>
              <a:spcAft>
                <a:spcPts val="0"/>
              </a:spcAft>
              <a:buSzPts val="1800"/>
              <a:buNone/>
            </a:pPr>
            <a:r>
              <a:rPr lang="en"/>
              <a:t>To complete this workshop, you need the following tools and technical specifications:</a:t>
            </a:r>
            <a:endParaRPr/>
          </a:p>
        </p:txBody>
      </p:sp>
      <p:pic>
        <p:nvPicPr>
          <p:cNvPr id="687" name="Google Shape;687;p106"/>
          <p:cNvPicPr preferRelativeResize="0"/>
          <p:nvPr/>
        </p:nvPicPr>
        <p:blipFill>
          <a:blip r:embed="rId3">
            <a:alphaModFix/>
          </a:blip>
          <a:stretch>
            <a:fillRect/>
          </a:stretch>
        </p:blipFill>
        <p:spPr>
          <a:xfrm>
            <a:off x="6439800" y="3427025"/>
            <a:ext cx="2458950" cy="2458950"/>
          </a:xfrm>
          <a:prstGeom prst="rect">
            <a:avLst/>
          </a:prstGeom>
          <a:noFill/>
          <a:ln>
            <a:noFill/>
          </a:ln>
        </p:spPr>
      </p:pic>
      <p:sp>
        <p:nvSpPr>
          <p:cNvPr id="688" name="Google Shape;688;p106"/>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do I need to create with Unity?</a:t>
            </a:r>
            <a:endParaRPr sz="1000"/>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0" name="Shape 1440"/>
        <p:cNvGrpSpPr/>
        <p:nvPr/>
      </p:nvGrpSpPr>
      <p:grpSpPr>
        <a:xfrm>
          <a:off x="0" y="0"/>
          <a:ext cx="0" cy="0"/>
          <a:chOff x="0" y="0"/>
          <a:chExt cx="0" cy="0"/>
        </a:xfrm>
      </p:grpSpPr>
      <p:sp>
        <p:nvSpPr>
          <p:cNvPr id="1441" name="Google Shape;1441;p196"/>
          <p:cNvSpPr txBox="1"/>
          <p:nvPr>
            <p:ph idx="1" type="body"/>
          </p:nvPr>
        </p:nvSpPr>
        <p:spPr>
          <a:xfrm>
            <a:off x="372600" y="1438313"/>
            <a:ext cx="8398800" cy="1511700"/>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 sz="1600"/>
              <a:t>Anytime a condition directive uses </a:t>
            </a:r>
            <a:r>
              <a:rPr b="1" lang="en" sz="1600">
                <a:latin typeface="Consolas"/>
                <a:ea typeface="Consolas"/>
                <a:cs typeface="Consolas"/>
                <a:sym typeface="Consolas"/>
              </a:rPr>
              <a:t>#if</a:t>
            </a:r>
            <a:r>
              <a:rPr lang="en" sz="1600"/>
              <a:t>, it needs to eventually be closed with </a:t>
            </a:r>
            <a:r>
              <a:rPr b="1" lang="en" sz="1600">
                <a:latin typeface="Consolas"/>
                <a:ea typeface="Consolas"/>
                <a:cs typeface="Consolas"/>
                <a:sym typeface="Consolas"/>
              </a:rPr>
              <a:t>#endif</a:t>
            </a:r>
            <a:r>
              <a:rPr lang="en" sz="1600">
                <a:latin typeface="Consolas"/>
                <a:ea typeface="Consolas"/>
                <a:cs typeface="Consolas"/>
                <a:sym typeface="Consolas"/>
              </a:rPr>
              <a:t>.</a:t>
            </a:r>
            <a:endParaRPr sz="1600">
              <a:latin typeface="Consolas"/>
              <a:ea typeface="Consolas"/>
              <a:cs typeface="Consolas"/>
              <a:sym typeface="Consolas"/>
            </a:endParaRPr>
          </a:p>
          <a:p>
            <a:pPr indent="0" lvl="0" marL="114300" rtl="0" algn="just">
              <a:lnSpc>
                <a:spcPct val="150000"/>
              </a:lnSpc>
              <a:spcBef>
                <a:spcPts val="1000"/>
              </a:spcBef>
              <a:spcAft>
                <a:spcPts val="0"/>
              </a:spcAft>
              <a:buSzPts val="1800"/>
              <a:buNone/>
            </a:pPr>
            <a:r>
              <a:rPr lang="en" sz="1600"/>
              <a:t>If you don’t close the </a:t>
            </a:r>
            <a:r>
              <a:rPr b="1" lang="en" sz="1600">
                <a:latin typeface="Consolas"/>
                <a:ea typeface="Consolas"/>
                <a:cs typeface="Consolas"/>
                <a:sym typeface="Consolas"/>
              </a:rPr>
              <a:t>#if,</a:t>
            </a:r>
            <a:r>
              <a:rPr lang="en" sz="1600">
                <a:solidFill>
                  <a:srgbClr val="6BABE5"/>
                </a:solidFill>
              </a:rPr>
              <a:t> </a:t>
            </a:r>
            <a:r>
              <a:rPr lang="en" sz="1600"/>
              <a:t>then the scope will encompasses code you don’t may not want inside that scope.</a:t>
            </a:r>
            <a:endParaRPr sz="1600"/>
          </a:p>
        </p:txBody>
      </p:sp>
      <p:sp>
        <p:nvSpPr>
          <p:cNvPr id="1442" name="Google Shape;1442;p196"/>
          <p:cNvSpPr txBox="1"/>
          <p:nvPr/>
        </p:nvSpPr>
        <p:spPr>
          <a:xfrm>
            <a:off x="1749350" y="6194173"/>
            <a:ext cx="5645400" cy="5877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1" i="0" lang="en" sz="1800" u="none" cap="none" strike="noStrike">
                <a:solidFill>
                  <a:srgbClr val="000000"/>
                </a:solidFill>
                <a:latin typeface="Open Sans"/>
                <a:ea typeface="Open Sans"/>
                <a:cs typeface="Open Sans"/>
                <a:sym typeface="Open Sans"/>
              </a:rPr>
              <a:t>This will complete our FixedUpdate() function!</a:t>
            </a:r>
            <a:endParaRPr/>
          </a:p>
        </p:txBody>
      </p:sp>
      <p:sp>
        <p:nvSpPr>
          <p:cNvPr id="1443" name="Google Shape;1443;p196"/>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#endif</a:t>
            </a:r>
            <a:endParaRPr sz="1000"/>
          </a:p>
        </p:txBody>
      </p:sp>
      <p:pic>
        <p:nvPicPr>
          <p:cNvPr id="1444" name="Google Shape;1444;p196"/>
          <p:cNvPicPr preferRelativeResize="0"/>
          <p:nvPr/>
        </p:nvPicPr>
        <p:blipFill>
          <a:blip r:embed="rId3">
            <a:alphaModFix/>
          </a:blip>
          <a:stretch>
            <a:fillRect/>
          </a:stretch>
        </p:blipFill>
        <p:spPr>
          <a:xfrm>
            <a:off x="1749300" y="2782450"/>
            <a:ext cx="5645401" cy="3411727"/>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8" name="Shape 1448"/>
        <p:cNvGrpSpPr/>
        <p:nvPr/>
      </p:nvGrpSpPr>
      <p:grpSpPr>
        <a:xfrm>
          <a:off x="0" y="0"/>
          <a:ext cx="0" cy="0"/>
          <a:chOff x="0" y="0"/>
          <a:chExt cx="0" cy="0"/>
        </a:xfrm>
      </p:grpSpPr>
      <p:sp>
        <p:nvSpPr>
          <p:cNvPr id="1449" name="Google Shape;1449;p197"/>
          <p:cNvSpPr txBox="1"/>
          <p:nvPr>
            <p:ph idx="1" type="body"/>
          </p:nvPr>
        </p:nvSpPr>
        <p:spPr>
          <a:xfrm>
            <a:off x="480750" y="1488775"/>
            <a:ext cx="8182500" cy="14049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SzPts val="1800"/>
              <a:buNone/>
            </a:pPr>
            <a:r>
              <a:rPr lang="en"/>
              <a:t>Including the code that was already inside </a:t>
            </a:r>
            <a:r>
              <a:rPr lang="en">
                <a:latin typeface="Consolas"/>
                <a:ea typeface="Consolas"/>
                <a:cs typeface="Consolas"/>
                <a:sym typeface="Consolas"/>
              </a:rPr>
              <a:t>CarUserControls.cs</a:t>
            </a:r>
            <a:r>
              <a:rPr lang="en"/>
              <a:t> already, our script should now look like </a:t>
            </a:r>
            <a:r>
              <a:rPr b="1" lang="en">
                <a:solidFill>
                  <a:srgbClr val="5EA5E5"/>
                </a:solidFill>
              </a:rPr>
              <a:t>this</a:t>
            </a:r>
            <a:r>
              <a:rPr lang="en"/>
              <a:t>.</a:t>
            </a:r>
            <a:endParaRPr/>
          </a:p>
        </p:txBody>
      </p:sp>
      <p:pic>
        <p:nvPicPr>
          <p:cNvPr id="1450" name="Google Shape;1450;p197"/>
          <p:cNvPicPr preferRelativeResize="0"/>
          <p:nvPr/>
        </p:nvPicPr>
        <p:blipFill rotWithShape="1">
          <a:blip r:embed="rId3">
            <a:alphaModFix/>
          </a:blip>
          <a:srcRect b="0" l="0" r="0" t="0"/>
          <a:stretch/>
        </p:blipFill>
        <p:spPr>
          <a:xfrm>
            <a:off x="2336288" y="2519825"/>
            <a:ext cx="4471426" cy="4199825"/>
          </a:xfrm>
          <a:prstGeom prst="rect">
            <a:avLst/>
          </a:prstGeom>
          <a:noFill/>
          <a:ln>
            <a:noFill/>
          </a:ln>
        </p:spPr>
      </p:pic>
      <p:sp>
        <p:nvSpPr>
          <p:cNvPr id="1451" name="Google Shape;1451;p197"/>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Final Script</a:t>
            </a:r>
            <a:endParaRPr sz="1000"/>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55" name="Shape 1455"/>
        <p:cNvGrpSpPr/>
        <p:nvPr/>
      </p:nvGrpSpPr>
      <p:grpSpPr>
        <a:xfrm>
          <a:off x="0" y="0"/>
          <a:ext cx="0" cy="0"/>
          <a:chOff x="0" y="0"/>
          <a:chExt cx="0" cy="0"/>
        </a:xfrm>
      </p:grpSpPr>
      <p:pic>
        <p:nvPicPr>
          <p:cNvPr id="1456" name="Google Shape;1456;p198"/>
          <p:cNvPicPr preferRelativeResize="0"/>
          <p:nvPr/>
        </p:nvPicPr>
        <p:blipFill>
          <a:blip r:embed="rId3">
            <a:alphaModFix/>
          </a:blip>
          <a:stretch>
            <a:fillRect/>
          </a:stretch>
        </p:blipFill>
        <p:spPr>
          <a:xfrm>
            <a:off x="3624125" y="3385975"/>
            <a:ext cx="1895750" cy="570575"/>
          </a:xfrm>
          <a:prstGeom prst="rect">
            <a:avLst/>
          </a:prstGeom>
          <a:noFill/>
          <a:ln>
            <a:noFill/>
          </a:ln>
          <a:effectLst>
            <a:outerShdw blurRad="57150" rotWithShape="0" algn="bl" dir="5400000" dist="95250">
              <a:srgbClr val="000000"/>
            </a:outerShdw>
          </a:effectLst>
        </p:spPr>
      </p:pic>
      <p:sp>
        <p:nvSpPr>
          <p:cNvPr id="1457" name="Google Shape;1457;p198"/>
          <p:cNvSpPr txBox="1"/>
          <p:nvPr>
            <p:ph idx="1" type="body"/>
          </p:nvPr>
        </p:nvSpPr>
        <p:spPr>
          <a:xfrm>
            <a:off x="228600" y="1218563"/>
            <a:ext cx="8686800" cy="19797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t>When anybody writes code, they can make errors and run into problems.</a:t>
            </a:r>
            <a:br>
              <a:rPr lang="en"/>
            </a:br>
            <a:r>
              <a:rPr lang="en"/>
              <a:t>One way of countering this issue is by running our code, at incremental stages to see if it executes!</a:t>
            </a:r>
            <a:endParaRPr/>
          </a:p>
        </p:txBody>
      </p:sp>
      <p:sp>
        <p:nvSpPr>
          <p:cNvPr id="1458" name="Google Shape;1458;p198"/>
          <p:cNvSpPr txBox="1"/>
          <p:nvPr>
            <p:ph idx="1" type="body"/>
          </p:nvPr>
        </p:nvSpPr>
        <p:spPr>
          <a:xfrm>
            <a:off x="782850" y="4666150"/>
            <a:ext cx="7578300" cy="1484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If the game runs, great! We’re making progress.</a:t>
            </a:r>
            <a:br>
              <a:rPr lang="en"/>
            </a:br>
            <a:endParaRPr/>
          </a:p>
          <a:p>
            <a:pPr indent="0" lvl="0" marL="0" rtl="0" algn="ctr">
              <a:lnSpc>
                <a:spcPct val="150000"/>
              </a:lnSpc>
              <a:spcBef>
                <a:spcPts val="0"/>
              </a:spcBef>
              <a:spcAft>
                <a:spcPts val="0"/>
              </a:spcAft>
              <a:buNone/>
            </a:pPr>
            <a:r>
              <a:rPr lang="en"/>
              <a:t>If the code has an error, Unity will show a message at the bottom of the Unity window!</a:t>
            </a:r>
            <a:endParaRPr/>
          </a:p>
        </p:txBody>
      </p:sp>
      <p:cxnSp>
        <p:nvCxnSpPr>
          <p:cNvPr id="1459" name="Google Shape;1459;p198"/>
          <p:cNvCxnSpPr/>
          <p:nvPr/>
        </p:nvCxnSpPr>
        <p:spPr>
          <a:xfrm rot="10800000">
            <a:off x="3934325" y="3879800"/>
            <a:ext cx="0" cy="493200"/>
          </a:xfrm>
          <a:prstGeom prst="straightConnector1">
            <a:avLst/>
          </a:prstGeom>
          <a:noFill/>
          <a:ln cap="flat" cmpd="sng" w="38100">
            <a:solidFill>
              <a:srgbClr val="5EA5E5"/>
            </a:solidFill>
            <a:prstDash val="solid"/>
            <a:round/>
            <a:headEnd len="med" w="med" type="none"/>
            <a:tailEnd len="med" w="med" type="triangle"/>
          </a:ln>
        </p:spPr>
      </p:cxnSp>
      <p:sp>
        <p:nvSpPr>
          <p:cNvPr id="1460" name="Google Shape;1460;p198"/>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Test Run!</a:t>
            </a:r>
            <a:endParaRPr sz="1000"/>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4" name="Shape 1464"/>
        <p:cNvGrpSpPr/>
        <p:nvPr/>
      </p:nvGrpSpPr>
      <p:grpSpPr>
        <a:xfrm>
          <a:off x="0" y="0"/>
          <a:ext cx="0" cy="0"/>
          <a:chOff x="0" y="0"/>
          <a:chExt cx="0" cy="0"/>
        </a:xfrm>
      </p:grpSpPr>
      <p:sp>
        <p:nvSpPr>
          <p:cNvPr id="1465" name="Google Shape;1465;p199"/>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99"/>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test your game! </a:t>
            </a:r>
            <a:endParaRPr b="1" sz="3000">
              <a:solidFill>
                <a:schemeClr val="lt1"/>
              </a:solidFill>
              <a:latin typeface="Open Sans"/>
              <a:ea typeface="Open Sans"/>
              <a:cs typeface="Open Sans"/>
              <a:sym typeface="Open Sans"/>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0" name="Shape 1470"/>
        <p:cNvGrpSpPr/>
        <p:nvPr/>
      </p:nvGrpSpPr>
      <p:grpSpPr>
        <a:xfrm>
          <a:off x="0" y="0"/>
          <a:ext cx="0" cy="0"/>
          <a:chOff x="0" y="0"/>
          <a:chExt cx="0" cy="0"/>
        </a:xfrm>
      </p:grpSpPr>
      <p:sp>
        <p:nvSpPr>
          <p:cNvPr id="1471" name="Google Shape;1471;p200"/>
          <p:cNvSpPr/>
          <p:nvPr/>
        </p:nvSpPr>
        <p:spPr>
          <a:xfrm rot="5400000">
            <a:off x="3636475" y="-183350"/>
            <a:ext cx="1784100" cy="82653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200"/>
          <p:cNvSpPr txBox="1"/>
          <p:nvPr/>
        </p:nvSpPr>
        <p:spPr>
          <a:xfrm>
            <a:off x="2910600" y="2964400"/>
            <a:ext cx="3322800" cy="109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Consolas"/>
                <a:ea typeface="Consolas"/>
                <a:cs typeface="Consolas"/>
                <a:sym typeface="Consolas"/>
              </a:rPr>
              <a:t>Problem II: </a:t>
            </a:r>
            <a:endParaRPr b="1" sz="3000">
              <a:solidFill>
                <a:srgbClr val="FFD966"/>
              </a:solidFill>
              <a:latin typeface="Consolas"/>
              <a:ea typeface="Consolas"/>
              <a:cs typeface="Consolas"/>
              <a:sym typeface="Consolas"/>
            </a:endParaRPr>
          </a:p>
        </p:txBody>
      </p:sp>
      <p:sp>
        <p:nvSpPr>
          <p:cNvPr id="1473" name="Google Shape;1473;p200"/>
          <p:cNvSpPr txBox="1"/>
          <p:nvPr/>
        </p:nvSpPr>
        <p:spPr>
          <a:xfrm>
            <a:off x="434100" y="3462475"/>
            <a:ext cx="8275800" cy="12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You can drive through WALLS. WHAT.</a:t>
            </a:r>
            <a:endParaRPr sz="1800">
              <a:solidFill>
                <a:srgbClr val="FFFFFF"/>
              </a:solidFill>
              <a:latin typeface="Open Sans"/>
              <a:ea typeface="Open Sans"/>
              <a:cs typeface="Open Sans"/>
              <a:sym typeface="Open Sans"/>
            </a:endParaRPr>
          </a:p>
        </p:txBody>
      </p:sp>
      <p:sp>
        <p:nvSpPr>
          <p:cNvPr id="1474" name="Google Shape;1474;p200"/>
          <p:cNvSpPr txBox="1"/>
          <p:nvPr/>
        </p:nvSpPr>
        <p:spPr>
          <a:xfrm>
            <a:off x="434100" y="1951925"/>
            <a:ext cx="8275800" cy="939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400"/>
              <a:buFont typeface="Arial"/>
              <a:buNone/>
            </a:pPr>
            <a:r>
              <a:rPr lang="en" sz="1800">
                <a:latin typeface="Open Sans"/>
                <a:ea typeface="Open Sans"/>
                <a:cs typeface="Open Sans"/>
                <a:sym typeface="Open Sans"/>
              </a:rPr>
              <a:t>A few parts of the app aren't working properly. You're going to fix them!</a:t>
            </a:r>
            <a:endParaRPr i="0" sz="1800" u="none" cap="none" strike="noStrike">
              <a:solidFill>
                <a:srgbClr val="000000"/>
              </a:solidFill>
              <a:latin typeface="Open Sans"/>
              <a:ea typeface="Open Sans"/>
              <a:cs typeface="Open Sans"/>
              <a:sym typeface="Open Sans"/>
            </a:endParaRPr>
          </a:p>
        </p:txBody>
      </p:sp>
      <p:sp>
        <p:nvSpPr>
          <p:cNvPr id="1475" name="Google Shape;1475;p200"/>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Whoa what’s wrong?</a:t>
            </a:r>
            <a:endParaRPr sz="10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79" name="Shape 1479"/>
        <p:cNvGrpSpPr/>
        <p:nvPr/>
      </p:nvGrpSpPr>
      <p:grpSpPr>
        <a:xfrm>
          <a:off x="0" y="0"/>
          <a:ext cx="0" cy="0"/>
          <a:chOff x="0" y="0"/>
          <a:chExt cx="0" cy="0"/>
        </a:xfrm>
      </p:grpSpPr>
      <p:pic>
        <p:nvPicPr>
          <p:cNvPr id="1480" name="Google Shape;1480;p201"/>
          <p:cNvPicPr preferRelativeResize="0"/>
          <p:nvPr/>
        </p:nvPicPr>
        <p:blipFill rotWithShape="1">
          <a:blip r:embed="rId3">
            <a:alphaModFix/>
          </a:blip>
          <a:srcRect b="0" l="0" r="0" t="0"/>
          <a:stretch/>
        </p:blipFill>
        <p:spPr>
          <a:xfrm>
            <a:off x="1534225" y="4971512"/>
            <a:ext cx="390525" cy="228600"/>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84" name="Shape 1484"/>
        <p:cNvGrpSpPr/>
        <p:nvPr/>
      </p:nvGrpSpPr>
      <p:grpSpPr>
        <a:xfrm>
          <a:off x="0" y="0"/>
          <a:ext cx="0" cy="0"/>
          <a:chOff x="0" y="0"/>
          <a:chExt cx="0" cy="0"/>
        </a:xfrm>
      </p:grpSpPr>
      <p:sp>
        <p:nvSpPr>
          <p:cNvPr id="1485" name="Google Shape;1485;p202"/>
          <p:cNvSpPr txBox="1"/>
          <p:nvPr>
            <p:ph idx="1" type="body"/>
          </p:nvPr>
        </p:nvSpPr>
        <p:spPr>
          <a:xfrm>
            <a:off x="324425" y="1753050"/>
            <a:ext cx="8537700" cy="4414800"/>
          </a:xfrm>
          <a:prstGeom prst="rect">
            <a:avLst/>
          </a:prstGeom>
          <a:noFill/>
          <a:ln>
            <a:noFill/>
          </a:ln>
        </p:spPr>
        <p:txBody>
          <a:bodyPr anchorCtr="0" anchor="t" bIns="91425" lIns="91425" spcFirstLastPara="1" rIns="91425" wrap="square" tIns="91425">
            <a:noAutofit/>
          </a:bodyPr>
          <a:lstStyle/>
          <a:p>
            <a:pPr indent="0" lvl="0" marL="114300" rtl="0" algn="l">
              <a:lnSpc>
                <a:spcPct val="150000"/>
              </a:lnSpc>
              <a:spcBef>
                <a:spcPts val="0"/>
              </a:spcBef>
              <a:spcAft>
                <a:spcPts val="0"/>
              </a:spcAft>
              <a:buSzPts val="1800"/>
              <a:buNone/>
            </a:pPr>
            <a:r>
              <a:rPr lang="en"/>
              <a:t>When two objects meet in a game, you might not want them to pass through each other. They need to have a physical presence in the game. Unity makes use of </a:t>
            </a:r>
            <a:r>
              <a:rPr b="1" lang="en">
                <a:solidFill>
                  <a:srgbClr val="6BABE5"/>
                </a:solidFill>
              </a:rPr>
              <a:t>colliders</a:t>
            </a:r>
            <a:r>
              <a:rPr lang="en"/>
              <a:t> for this.</a:t>
            </a:r>
            <a:endParaRPr/>
          </a:p>
          <a:p>
            <a:pPr indent="0" lvl="0" marL="114300" rtl="0" algn="l">
              <a:lnSpc>
                <a:spcPct val="150000"/>
              </a:lnSpc>
              <a:spcBef>
                <a:spcPts val="1000"/>
              </a:spcBef>
              <a:spcAft>
                <a:spcPts val="0"/>
              </a:spcAft>
              <a:buSzPts val="1800"/>
              <a:buNone/>
            </a:pPr>
            <a:r>
              <a:rPr b="1" lang="en">
                <a:solidFill>
                  <a:srgbClr val="6BABE5"/>
                </a:solidFill>
              </a:rPr>
              <a:t>Colliders</a:t>
            </a:r>
            <a:r>
              <a:rPr lang="en"/>
              <a:t> can</a:t>
            </a:r>
            <a:endParaRPr/>
          </a:p>
          <a:p>
            <a:pPr indent="-342900" lvl="0" marL="457200" rtl="0" algn="l">
              <a:lnSpc>
                <a:spcPct val="150000"/>
              </a:lnSpc>
              <a:spcBef>
                <a:spcPts val="1000"/>
              </a:spcBef>
              <a:spcAft>
                <a:spcPts val="0"/>
              </a:spcAft>
              <a:buSzPts val="1800"/>
              <a:buFont typeface="Open Sans"/>
              <a:buChar char="●"/>
            </a:pPr>
            <a:r>
              <a:rPr lang="en"/>
              <a:t>Define the shape of an object for collision detection.</a:t>
            </a:r>
            <a:endParaRPr/>
          </a:p>
          <a:p>
            <a:pPr indent="-342900" lvl="0" marL="457200" rtl="0" algn="l">
              <a:lnSpc>
                <a:spcPct val="150000"/>
              </a:lnSpc>
              <a:spcBef>
                <a:spcPts val="1000"/>
              </a:spcBef>
              <a:spcAft>
                <a:spcPts val="0"/>
              </a:spcAft>
              <a:buSzPts val="1800"/>
              <a:buFont typeface="Open Sans"/>
              <a:buChar char="●"/>
            </a:pPr>
            <a:r>
              <a:rPr lang="en"/>
              <a:t>Do not have the be the exact same shape as the model they are covering. Often a 3D model will be covered in colliders of all types of shapes! </a:t>
            </a:r>
            <a:endParaRPr/>
          </a:p>
          <a:p>
            <a:pPr indent="-342900" lvl="0" marL="457200" rtl="0" algn="l">
              <a:lnSpc>
                <a:spcPct val="150000"/>
              </a:lnSpc>
              <a:spcBef>
                <a:spcPts val="1000"/>
              </a:spcBef>
              <a:spcAft>
                <a:spcPts val="1000"/>
              </a:spcAft>
              <a:buSzPts val="1800"/>
              <a:buFont typeface="Open Sans"/>
              <a:buChar char="●"/>
            </a:pPr>
            <a:r>
              <a:rPr lang="en"/>
              <a:t>Unity can make use of </a:t>
            </a:r>
            <a:r>
              <a:rPr b="1" lang="en">
                <a:solidFill>
                  <a:srgbClr val="6BABE5"/>
                </a:solidFill>
              </a:rPr>
              <a:t>Static colliders</a:t>
            </a:r>
            <a:r>
              <a:rPr lang="en">
                <a:solidFill>
                  <a:srgbClr val="6BABE5"/>
                </a:solidFill>
              </a:rPr>
              <a:t> </a:t>
            </a:r>
            <a:r>
              <a:rPr lang="en"/>
              <a:t>and </a:t>
            </a:r>
            <a:r>
              <a:rPr b="1" lang="en">
                <a:solidFill>
                  <a:srgbClr val="6BABE5"/>
                </a:solidFill>
              </a:rPr>
              <a:t>Rigidbody colliders</a:t>
            </a:r>
            <a:r>
              <a:rPr lang="en">
                <a:solidFill>
                  <a:schemeClr val="dk1"/>
                </a:solidFill>
              </a:rPr>
              <a:t>.</a:t>
            </a:r>
            <a:endParaRPr/>
          </a:p>
        </p:txBody>
      </p:sp>
      <p:sp>
        <p:nvSpPr>
          <p:cNvPr id="1486" name="Google Shape;1486;p202"/>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Colliders</a:t>
            </a:r>
            <a:endParaRPr sz="1000"/>
          </a:p>
        </p:txBody>
      </p:sp>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0" name="Shape 1490"/>
        <p:cNvGrpSpPr/>
        <p:nvPr/>
      </p:nvGrpSpPr>
      <p:grpSpPr>
        <a:xfrm>
          <a:off x="0" y="0"/>
          <a:ext cx="0" cy="0"/>
          <a:chOff x="0" y="0"/>
          <a:chExt cx="0" cy="0"/>
        </a:xfrm>
      </p:grpSpPr>
      <p:pic>
        <p:nvPicPr>
          <p:cNvPr id="1491" name="Google Shape;1491;p203"/>
          <p:cNvPicPr preferRelativeResize="0"/>
          <p:nvPr/>
        </p:nvPicPr>
        <p:blipFill rotWithShape="1">
          <a:blip r:embed="rId3">
            <a:alphaModFix/>
          </a:blip>
          <a:srcRect b="0" l="0" r="0" t="0"/>
          <a:stretch/>
        </p:blipFill>
        <p:spPr>
          <a:xfrm>
            <a:off x="2325949" y="3629749"/>
            <a:ext cx="4492100" cy="2843100"/>
          </a:xfrm>
          <a:prstGeom prst="rect">
            <a:avLst/>
          </a:prstGeom>
          <a:noFill/>
          <a:ln cap="flat" cmpd="sng" w="19050">
            <a:solidFill>
              <a:srgbClr val="000000"/>
            </a:solidFill>
            <a:prstDash val="solid"/>
            <a:round/>
            <a:headEnd len="sm" w="sm" type="none"/>
            <a:tailEnd len="sm" w="sm" type="none"/>
          </a:ln>
        </p:spPr>
      </p:pic>
      <p:sp>
        <p:nvSpPr>
          <p:cNvPr id="1492" name="Google Shape;1492;p203"/>
          <p:cNvSpPr txBox="1"/>
          <p:nvPr/>
        </p:nvSpPr>
        <p:spPr>
          <a:xfrm>
            <a:off x="38550" y="1417925"/>
            <a:ext cx="9066900" cy="16758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rgbClr val="000000"/>
              </a:buClr>
              <a:buSzPts val="1800"/>
              <a:buFont typeface="Open Sans"/>
              <a:buAutoNum type="arabicPeriod"/>
            </a:pPr>
            <a:r>
              <a:rPr lang="en" sz="1800">
                <a:solidFill>
                  <a:srgbClr val="000000"/>
                </a:solidFill>
                <a:latin typeface="Open Sans"/>
                <a:ea typeface="Open Sans"/>
                <a:cs typeface="Open Sans"/>
                <a:sym typeface="Open Sans"/>
              </a:rPr>
              <a:t>If we </a:t>
            </a:r>
            <a:r>
              <a:rPr b="1" lang="en" sz="1800">
                <a:solidFill>
                  <a:srgbClr val="6BABE5"/>
                </a:solidFill>
                <a:latin typeface="Open Sans"/>
                <a:ea typeface="Open Sans"/>
                <a:cs typeface="Open Sans"/>
                <a:sym typeface="Open Sans"/>
              </a:rPr>
              <a:t>left click</a:t>
            </a:r>
            <a:r>
              <a:rPr lang="en" sz="1800">
                <a:solidFill>
                  <a:srgbClr val="000000"/>
                </a:solidFill>
                <a:latin typeface="Open Sans"/>
                <a:ea typeface="Open Sans"/>
                <a:cs typeface="Open Sans"/>
                <a:sym typeface="Open Sans"/>
              </a:rPr>
              <a:t> the road, it will become outlined in red, showing the scale of the 3D object in the scene.</a:t>
            </a:r>
            <a:endParaRPr sz="1800">
              <a:solidFill>
                <a:srgbClr val="000000"/>
              </a:solidFill>
              <a:latin typeface="Open Sans"/>
              <a:ea typeface="Open Sans"/>
              <a:cs typeface="Open Sans"/>
              <a:sym typeface="Open Sans"/>
            </a:endParaRPr>
          </a:p>
          <a:p>
            <a:pPr indent="0" lvl="0" marL="0" rtl="0" algn="just">
              <a:lnSpc>
                <a:spcPct val="150000"/>
              </a:lnSpc>
              <a:spcBef>
                <a:spcPts val="1000"/>
              </a:spcBef>
              <a:spcAft>
                <a:spcPts val="0"/>
              </a:spcAft>
              <a:buNone/>
            </a:pPr>
            <a:r>
              <a:rPr lang="en" sz="1800">
                <a:solidFill>
                  <a:schemeClr val="dk1"/>
                </a:solidFill>
                <a:latin typeface="Open Sans"/>
                <a:ea typeface="Open Sans"/>
                <a:cs typeface="Open Sans"/>
                <a:sym typeface="Open Sans"/>
              </a:rPr>
              <a:t>Left clicking an object inside the scene, will bring up details inside the </a:t>
            </a:r>
            <a:r>
              <a:rPr lang="en" sz="1800">
                <a:solidFill>
                  <a:srgbClr val="6BABE5"/>
                </a:solidFill>
                <a:latin typeface="Open Sans"/>
                <a:ea typeface="Open Sans"/>
                <a:cs typeface="Open Sans"/>
                <a:sym typeface="Open Sans"/>
              </a:rPr>
              <a:t>Inspector</a:t>
            </a:r>
            <a:r>
              <a:rPr lang="en" sz="1800">
                <a:solidFill>
                  <a:schemeClr val="dk1"/>
                </a:solidFill>
                <a:latin typeface="Open Sans"/>
                <a:ea typeface="Open Sans"/>
                <a:cs typeface="Open Sans"/>
                <a:sym typeface="Open Sans"/>
              </a:rPr>
              <a:t> tab.</a:t>
            </a:r>
            <a:endParaRPr sz="1800">
              <a:solidFill>
                <a:schemeClr val="dk1"/>
              </a:solidFill>
              <a:latin typeface="Open Sans"/>
              <a:ea typeface="Open Sans"/>
              <a:cs typeface="Open Sans"/>
              <a:sym typeface="Open Sans"/>
            </a:endParaRPr>
          </a:p>
          <a:p>
            <a:pPr indent="0" lvl="0" marL="0" rtl="0" algn="just">
              <a:lnSpc>
                <a:spcPct val="150000"/>
              </a:lnSpc>
              <a:spcBef>
                <a:spcPts val="1000"/>
              </a:spcBef>
              <a:spcAft>
                <a:spcPts val="1000"/>
              </a:spcAft>
              <a:buNone/>
            </a:pPr>
            <a:r>
              <a:rPr lang="en" sz="1800">
                <a:solidFill>
                  <a:schemeClr val="dk1"/>
                </a:solidFill>
                <a:latin typeface="Open Sans"/>
                <a:ea typeface="Open Sans"/>
                <a:cs typeface="Open Sans"/>
                <a:sym typeface="Open Sans"/>
              </a:rPr>
              <a:t>You can do this for any object available in the scene.</a:t>
            </a:r>
            <a:endParaRPr sz="1800">
              <a:latin typeface="Open Sans"/>
              <a:ea typeface="Open Sans"/>
              <a:cs typeface="Open Sans"/>
              <a:sym typeface="Open Sans"/>
            </a:endParaRPr>
          </a:p>
        </p:txBody>
      </p:sp>
      <p:sp>
        <p:nvSpPr>
          <p:cNvPr id="1493" name="Google Shape;1493;p203"/>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Colliders</a:t>
            </a:r>
            <a:endParaRPr sz="1000"/>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97" name="Shape 1497"/>
        <p:cNvGrpSpPr/>
        <p:nvPr/>
      </p:nvGrpSpPr>
      <p:grpSpPr>
        <a:xfrm>
          <a:off x="0" y="0"/>
          <a:ext cx="0" cy="0"/>
          <a:chOff x="0" y="0"/>
          <a:chExt cx="0" cy="0"/>
        </a:xfrm>
      </p:grpSpPr>
      <p:pic>
        <p:nvPicPr>
          <p:cNvPr id="1498" name="Google Shape;1498;p204"/>
          <p:cNvPicPr preferRelativeResize="0"/>
          <p:nvPr/>
        </p:nvPicPr>
        <p:blipFill rotWithShape="1">
          <a:blip r:embed="rId3">
            <a:alphaModFix/>
          </a:blip>
          <a:srcRect b="19152" l="0" r="0" t="0"/>
          <a:stretch/>
        </p:blipFill>
        <p:spPr>
          <a:xfrm>
            <a:off x="5396725" y="3434847"/>
            <a:ext cx="3245875" cy="2944025"/>
          </a:xfrm>
          <a:prstGeom prst="rect">
            <a:avLst/>
          </a:prstGeom>
          <a:noFill/>
          <a:ln cap="flat" cmpd="sng" w="19050">
            <a:solidFill>
              <a:srgbClr val="000000"/>
            </a:solidFill>
            <a:prstDash val="solid"/>
            <a:round/>
            <a:headEnd len="sm" w="sm" type="none"/>
            <a:tailEnd len="sm" w="sm" type="none"/>
          </a:ln>
        </p:spPr>
      </p:pic>
      <p:cxnSp>
        <p:nvCxnSpPr>
          <p:cNvPr id="1499" name="Google Shape;1499;p204"/>
          <p:cNvCxnSpPr/>
          <p:nvPr/>
        </p:nvCxnSpPr>
        <p:spPr>
          <a:xfrm>
            <a:off x="4371775" y="3531300"/>
            <a:ext cx="1019100" cy="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cxnSp>
        <p:nvCxnSpPr>
          <p:cNvPr id="1500" name="Google Shape;1500;p204"/>
          <p:cNvCxnSpPr/>
          <p:nvPr/>
        </p:nvCxnSpPr>
        <p:spPr>
          <a:xfrm flipH="1" rot="10800000">
            <a:off x="4302925" y="5699850"/>
            <a:ext cx="1156800" cy="5208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sp>
        <p:nvSpPr>
          <p:cNvPr id="1501" name="Google Shape;1501;p204"/>
          <p:cNvSpPr txBox="1"/>
          <p:nvPr/>
        </p:nvSpPr>
        <p:spPr>
          <a:xfrm>
            <a:off x="162450" y="1738650"/>
            <a:ext cx="8819100" cy="1188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sz="1800">
                <a:latin typeface="Open Sans"/>
                <a:ea typeface="Open Sans"/>
                <a:cs typeface="Open Sans"/>
                <a:sym typeface="Open Sans"/>
              </a:rPr>
              <a:t>The </a:t>
            </a:r>
            <a:r>
              <a:rPr lang="en" sz="1800">
                <a:solidFill>
                  <a:srgbClr val="6BABE5"/>
                </a:solidFill>
                <a:latin typeface="Open Sans"/>
                <a:ea typeface="Open Sans"/>
                <a:cs typeface="Open Sans"/>
                <a:sym typeface="Open Sans"/>
              </a:rPr>
              <a:t>Inspector </a:t>
            </a:r>
            <a:r>
              <a:rPr lang="en" sz="1800">
                <a:solidFill>
                  <a:srgbClr val="000000"/>
                </a:solidFill>
                <a:latin typeface="Open Sans"/>
                <a:ea typeface="Open Sans"/>
                <a:cs typeface="Open Sans"/>
                <a:sym typeface="Open Sans"/>
              </a:rPr>
              <a:t>tab</a:t>
            </a:r>
            <a:r>
              <a:rPr lang="en" sz="1800">
                <a:latin typeface="Open Sans"/>
                <a:ea typeface="Open Sans"/>
                <a:cs typeface="Open Sans"/>
                <a:sym typeface="Open Sans"/>
              </a:rPr>
              <a:t> provides us with the object name '</a:t>
            </a:r>
            <a:r>
              <a:rPr b="1" lang="en" sz="1800">
                <a:solidFill>
                  <a:srgbClr val="5EA5E5"/>
                </a:solidFill>
                <a:latin typeface="Open Sans"/>
                <a:ea typeface="Open Sans"/>
                <a:cs typeface="Open Sans"/>
                <a:sym typeface="Open Sans"/>
              </a:rPr>
              <a:t>loftedSurface1</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l">
              <a:lnSpc>
                <a:spcPct val="150000"/>
              </a:lnSpc>
              <a:spcBef>
                <a:spcPts val="1000"/>
              </a:spcBef>
              <a:spcAft>
                <a:spcPts val="1000"/>
              </a:spcAft>
              <a:buNone/>
            </a:pPr>
            <a:r>
              <a:rPr lang="en" sz="1800">
                <a:latin typeface="Open Sans"/>
                <a:ea typeface="Open Sans"/>
                <a:cs typeface="Open Sans"/>
                <a:sym typeface="Open Sans"/>
              </a:rPr>
              <a:t>It also indicates it has a </a:t>
            </a:r>
            <a:r>
              <a:rPr b="1" lang="en" sz="1800">
                <a:solidFill>
                  <a:srgbClr val="6BABE5"/>
                </a:solidFill>
                <a:latin typeface="Open Sans"/>
                <a:ea typeface="Open Sans"/>
                <a:cs typeface="Open Sans"/>
                <a:sym typeface="Open Sans"/>
              </a:rPr>
              <a:t>Mesh Collider</a:t>
            </a:r>
            <a:r>
              <a:rPr lang="en" sz="1800">
                <a:latin typeface="Open Sans"/>
                <a:ea typeface="Open Sans"/>
                <a:cs typeface="Open Sans"/>
                <a:sym typeface="Open Sans"/>
              </a:rPr>
              <a:t>, to make it a solid 3D object in the scene.</a:t>
            </a:r>
            <a:endParaRPr sz="1800">
              <a:latin typeface="Open Sans"/>
              <a:ea typeface="Open Sans"/>
              <a:cs typeface="Open Sans"/>
              <a:sym typeface="Open Sans"/>
            </a:endParaRPr>
          </a:p>
        </p:txBody>
      </p:sp>
      <p:sp>
        <p:nvSpPr>
          <p:cNvPr id="1502" name="Google Shape;1502;p204"/>
          <p:cNvSpPr txBox="1"/>
          <p:nvPr/>
        </p:nvSpPr>
        <p:spPr>
          <a:xfrm>
            <a:off x="162450" y="4229250"/>
            <a:ext cx="5038800" cy="1470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1000"/>
              </a:spcAft>
              <a:buSzPts val="1800"/>
              <a:buFont typeface="Open Sans"/>
              <a:buAutoNum type="arabicPeriod" startAt="2"/>
            </a:pPr>
            <a:r>
              <a:rPr lang="en" sz="1800">
                <a:solidFill>
                  <a:srgbClr val="000000"/>
                </a:solidFill>
                <a:latin typeface="Open Sans"/>
                <a:ea typeface="Open Sans"/>
                <a:cs typeface="Open Sans"/>
                <a:sym typeface="Open Sans"/>
              </a:rPr>
              <a:t>To see the difference this makes, try running the game with the Mesh Collider box </a:t>
            </a:r>
            <a:r>
              <a:rPr b="1" lang="en" sz="1800">
                <a:solidFill>
                  <a:srgbClr val="6BABE5"/>
                </a:solidFill>
                <a:latin typeface="Open Sans"/>
                <a:ea typeface="Open Sans"/>
                <a:cs typeface="Open Sans"/>
                <a:sym typeface="Open Sans"/>
              </a:rPr>
              <a:t>ticked </a:t>
            </a:r>
            <a:r>
              <a:rPr lang="en" sz="1800">
                <a:solidFill>
                  <a:srgbClr val="000000"/>
                </a:solidFill>
                <a:latin typeface="Open Sans"/>
                <a:ea typeface="Open Sans"/>
                <a:cs typeface="Open Sans"/>
                <a:sym typeface="Open Sans"/>
              </a:rPr>
              <a:t>and then </a:t>
            </a:r>
            <a:r>
              <a:rPr b="1" lang="en" sz="1800">
                <a:solidFill>
                  <a:srgbClr val="6BABE5"/>
                </a:solidFill>
                <a:latin typeface="Open Sans"/>
                <a:ea typeface="Open Sans"/>
                <a:cs typeface="Open Sans"/>
                <a:sym typeface="Open Sans"/>
              </a:rPr>
              <a:t>unticked</a:t>
            </a:r>
            <a:r>
              <a:rPr lang="en" sz="1800">
                <a:solidFill>
                  <a:srgbClr val="000000"/>
                </a:solidFill>
                <a:latin typeface="Open Sans"/>
                <a:ea typeface="Open Sans"/>
                <a:cs typeface="Open Sans"/>
                <a:sym typeface="Open Sans"/>
              </a:rPr>
              <a:t>.</a:t>
            </a:r>
            <a:endParaRPr sz="1800">
              <a:solidFill>
                <a:srgbClr val="000000"/>
              </a:solidFill>
              <a:latin typeface="Open Sans"/>
              <a:ea typeface="Open Sans"/>
              <a:cs typeface="Open Sans"/>
              <a:sym typeface="Open Sans"/>
            </a:endParaRPr>
          </a:p>
        </p:txBody>
      </p:sp>
      <p:sp>
        <p:nvSpPr>
          <p:cNvPr id="1503" name="Google Shape;1503;p204"/>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Colliders</a:t>
            </a:r>
            <a:endParaRPr sz="1000"/>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07" name="Shape 1507"/>
        <p:cNvGrpSpPr/>
        <p:nvPr/>
      </p:nvGrpSpPr>
      <p:grpSpPr>
        <a:xfrm>
          <a:off x="0" y="0"/>
          <a:ext cx="0" cy="0"/>
          <a:chOff x="0" y="0"/>
          <a:chExt cx="0" cy="0"/>
        </a:xfrm>
      </p:grpSpPr>
      <p:sp>
        <p:nvSpPr>
          <p:cNvPr id="1508" name="Google Shape;1508;p205"/>
          <p:cNvSpPr txBox="1"/>
          <p:nvPr>
            <p:ph idx="1" type="body"/>
          </p:nvPr>
        </p:nvSpPr>
        <p:spPr>
          <a:xfrm>
            <a:off x="205950" y="1950675"/>
            <a:ext cx="8732100" cy="4268700"/>
          </a:xfrm>
          <a:prstGeom prst="rect">
            <a:avLst/>
          </a:prstGeom>
          <a:noFill/>
          <a:ln>
            <a:noFill/>
          </a:ln>
        </p:spPr>
        <p:txBody>
          <a:bodyPr anchorCtr="0" anchor="t" bIns="91425" lIns="91425" spcFirstLastPara="1" rIns="91425" wrap="square" tIns="91425">
            <a:noAutofit/>
          </a:bodyPr>
          <a:lstStyle/>
          <a:p>
            <a:pPr indent="0" lvl="0" marL="114300" rtl="0" algn="l">
              <a:lnSpc>
                <a:spcPct val="150000"/>
              </a:lnSpc>
              <a:spcBef>
                <a:spcPts val="0"/>
              </a:spcBef>
              <a:spcAft>
                <a:spcPts val="0"/>
              </a:spcAft>
              <a:buClr>
                <a:schemeClr val="dk1"/>
              </a:buClr>
              <a:buSzPts val="1800"/>
              <a:buFont typeface="Arial"/>
              <a:buNone/>
            </a:pPr>
            <a:r>
              <a:rPr lang="en">
                <a:solidFill>
                  <a:schemeClr val="dk1"/>
                </a:solidFill>
              </a:rPr>
              <a:t>Inspecting the walls to either side of the road shows that they have </a:t>
            </a:r>
            <a:r>
              <a:rPr b="1" lang="en">
                <a:solidFill>
                  <a:schemeClr val="dk1"/>
                </a:solidFill>
              </a:rPr>
              <a:t>no</a:t>
            </a:r>
            <a:r>
              <a:rPr lang="en">
                <a:solidFill>
                  <a:schemeClr val="dk1"/>
                </a:solidFill>
              </a:rPr>
              <a:t> colliders applied. Other moving objects like the Car would simply </a:t>
            </a:r>
            <a:r>
              <a:rPr b="1" lang="en">
                <a:solidFill>
                  <a:srgbClr val="6BABE5"/>
                </a:solidFill>
              </a:rPr>
              <a:t>pass through</a:t>
            </a:r>
            <a:r>
              <a:rPr lang="en">
                <a:solidFill>
                  <a:schemeClr val="dk1"/>
                </a:solidFill>
              </a:rPr>
              <a:t> them! </a:t>
            </a:r>
            <a:endParaRPr>
              <a:solidFill>
                <a:schemeClr val="dk1"/>
              </a:solidFill>
            </a:endParaRPr>
          </a:p>
          <a:p>
            <a:pPr indent="0" lvl="0" marL="114300" rtl="0" algn="l">
              <a:lnSpc>
                <a:spcPct val="150000"/>
              </a:lnSpc>
              <a:spcBef>
                <a:spcPts val="1000"/>
              </a:spcBef>
              <a:spcAft>
                <a:spcPts val="0"/>
              </a:spcAft>
              <a:buClr>
                <a:schemeClr val="dk1"/>
              </a:buClr>
              <a:buSzPts val="1100"/>
              <a:buFont typeface="Arial"/>
              <a:buNone/>
            </a:pPr>
            <a:r>
              <a:rPr lang="en">
                <a:solidFill>
                  <a:schemeClr val="dk1"/>
                </a:solidFill>
              </a:rPr>
              <a:t>We currently know that </a:t>
            </a:r>
            <a:r>
              <a:rPr b="1" lang="en">
                <a:solidFill>
                  <a:schemeClr val="dk1"/>
                </a:solidFill>
              </a:rPr>
              <a:t>neither </a:t>
            </a:r>
            <a:r>
              <a:rPr lang="en">
                <a:solidFill>
                  <a:schemeClr val="dk1"/>
                </a:solidFill>
              </a:rPr>
              <a:t>wall around the track has colliders. This means: </a:t>
            </a:r>
            <a:endParaRPr>
              <a:solidFill>
                <a:schemeClr val="dk1"/>
              </a:solidFill>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rPr>
              <a:t>If either car drives into them we pass through completely</a:t>
            </a:r>
            <a:endParaRPr>
              <a:solidFill>
                <a:schemeClr val="dk1"/>
              </a:solidFill>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rPr>
              <a:t>The cars can’t get back onto the track, because the road is a solid object, floating above the scene floor. </a:t>
            </a:r>
            <a:endParaRPr>
              <a:solidFill>
                <a:schemeClr val="dk1"/>
              </a:solidFill>
            </a:endParaRPr>
          </a:p>
          <a:p>
            <a:pPr indent="0" lvl="0" marL="114300" rtl="0" algn="l">
              <a:lnSpc>
                <a:spcPct val="150000"/>
              </a:lnSpc>
              <a:spcBef>
                <a:spcPts val="1000"/>
              </a:spcBef>
              <a:spcAft>
                <a:spcPts val="0"/>
              </a:spcAft>
              <a:buClr>
                <a:schemeClr val="dk1"/>
              </a:buClr>
              <a:buSzPts val="1800"/>
              <a:buFont typeface="Arial"/>
              <a:buNone/>
            </a:pPr>
            <a:r>
              <a:rPr lang="en">
                <a:solidFill>
                  <a:schemeClr val="dk1"/>
                </a:solidFill>
              </a:rPr>
              <a:t>To fix this we are going to apply colliders to the necessary objects!</a:t>
            </a:r>
            <a:endParaRPr>
              <a:solidFill>
                <a:schemeClr val="dk1"/>
              </a:solidFill>
            </a:endParaRPr>
          </a:p>
          <a:p>
            <a:pPr indent="0" lvl="0" marL="114300" rtl="0" algn="l">
              <a:spcBef>
                <a:spcPts val="1000"/>
              </a:spcBef>
              <a:spcAft>
                <a:spcPts val="1000"/>
              </a:spcAft>
              <a:buSzPts val="1800"/>
              <a:buNone/>
            </a:pPr>
            <a:r>
              <a:t/>
            </a:r>
            <a:endParaRPr sz="2200"/>
          </a:p>
        </p:txBody>
      </p:sp>
      <p:sp>
        <p:nvSpPr>
          <p:cNvPr id="1509" name="Google Shape;1509;p205"/>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Applying Colliders</a:t>
            </a:r>
            <a:endParaRPr sz="10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2" name="Shape 692"/>
        <p:cNvGrpSpPr/>
        <p:nvPr/>
      </p:nvGrpSpPr>
      <p:grpSpPr>
        <a:xfrm>
          <a:off x="0" y="0"/>
          <a:ext cx="0" cy="0"/>
          <a:chOff x="0" y="0"/>
          <a:chExt cx="0" cy="0"/>
        </a:xfrm>
      </p:grpSpPr>
      <p:sp>
        <p:nvSpPr>
          <p:cNvPr id="693" name="Google Shape;693;p107"/>
          <p:cNvSpPr txBox="1"/>
          <p:nvPr>
            <p:ph idx="1" type="body"/>
          </p:nvPr>
        </p:nvSpPr>
        <p:spPr>
          <a:xfrm>
            <a:off x="337750" y="2566375"/>
            <a:ext cx="7081800" cy="40335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a:t>The project folder - you either need to download this from </a:t>
            </a:r>
            <a:r>
              <a:rPr b="1" lang="en" u="sng">
                <a:solidFill>
                  <a:schemeClr val="hlink"/>
                </a:solidFill>
                <a:hlinkClick r:id="rId3"/>
              </a:rPr>
              <a:t>mlhlocal.host/unity-project</a:t>
            </a:r>
            <a:r>
              <a:rPr lang="en"/>
              <a:t> </a:t>
            </a:r>
            <a:r>
              <a:rPr b="1" lang="en"/>
              <a:t>or</a:t>
            </a:r>
            <a:r>
              <a:rPr lang="en"/>
              <a:t> copy it from one of the flash drives provided </a:t>
            </a:r>
            <a:endParaRPr/>
          </a:p>
          <a:p>
            <a:pPr indent="-342900" lvl="0" marL="457200" rtl="0" algn="l">
              <a:lnSpc>
                <a:spcPct val="150000"/>
              </a:lnSpc>
              <a:spcBef>
                <a:spcPts val="1000"/>
              </a:spcBef>
              <a:spcAft>
                <a:spcPts val="0"/>
              </a:spcAft>
              <a:buSzPts val="1800"/>
              <a:buFont typeface="Open Sans"/>
              <a:buAutoNum type="arabicPeriod"/>
            </a:pPr>
            <a:r>
              <a:rPr lang="en"/>
              <a:t>Unity Hub - download from </a:t>
            </a:r>
            <a:r>
              <a:rPr b="1" lang="en" u="sng">
                <a:solidFill>
                  <a:schemeClr val="hlink"/>
                </a:solidFill>
                <a:hlinkClick r:id="rId4"/>
              </a:rPr>
              <a:t>mlhlocal.host/unity-hub</a:t>
            </a:r>
            <a:r>
              <a:rPr b="1" lang="en"/>
              <a:t> or </a:t>
            </a:r>
            <a:r>
              <a:rPr lang="en"/>
              <a:t>copy from the flash drive</a:t>
            </a:r>
            <a:endParaRPr/>
          </a:p>
          <a:p>
            <a:pPr indent="-342900" lvl="0" marL="457200" rtl="0" algn="l">
              <a:lnSpc>
                <a:spcPct val="150000"/>
              </a:lnSpc>
              <a:spcBef>
                <a:spcPts val="1000"/>
              </a:spcBef>
              <a:spcAft>
                <a:spcPts val="0"/>
              </a:spcAft>
              <a:buSzPts val="1800"/>
              <a:buAutoNum type="arabicPeriod"/>
            </a:pPr>
            <a:r>
              <a:rPr lang="en"/>
              <a:t>The Unity Editor - download version 2018.1.1 from </a:t>
            </a:r>
            <a:r>
              <a:rPr b="1" lang="en" u="sng">
                <a:solidFill>
                  <a:schemeClr val="hlink"/>
                </a:solidFill>
                <a:hlinkClick r:id="rId5"/>
              </a:rPr>
              <a:t>mlhlocal.host/unity-versions</a:t>
            </a:r>
            <a:r>
              <a:rPr lang="en"/>
              <a:t> </a:t>
            </a:r>
            <a:r>
              <a:rPr b="1" lang="en"/>
              <a:t>or</a:t>
            </a:r>
            <a:r>
              <a:rPr lang="en"/>
              <a:t> copy from the flash drive</a:t>
            </a:r>
            <a:endParaRPr/>
          </a:p>
          <a:p>
            <a:pPr indent="-342900" lvl="0" marL="457200" rtl="0" algn="l">
              <a:lnSpc>
                <a:spcPct val="150000"/>
              </a:lnSpc>
              <a:spcBef>
                <a:spcPts val="1000"/>
              </a:spcBef>
              <a:spcAft>
                <a:spcPts val="1000"/>
              </a:spcAft>
              <a:buSzPts val="1800"/>
              <a:buFont typeface="Open Sans"/>
              <a:buAutoNum type="arabicPeriod"/>
            </a:pPr>
            <a:r>
              <a:rPr lang="en"/>
              <a:t>The t</a:t>
            </a:r>
            <a:r>
              <a:rPr lang="en"/>
              <a:t>ext editor of your choice</a:t>
            </a:r>
            <a:r>
              <a:rPr lang="en"/>
              <a:t> (more on the next slide). </a:t>
            </a:r>
            <a:endParaRPr/>
          </a:p>
        </p:txBody>
      </p:sp>
      <p:sp>
        <p:nvSpPr>
          <p:cNvPr id="694" name="Google Shape;694;p107"/>
          <p:cNvSpPr txBox="1"/>
          <p:nvPr>
            <p:ph idx="1" type="body"/>
          </p:nvPr>
        </p:nvSpPr>
        <p:spPr>
          <a:xfrm>
            <a:off x="232350" y="1355788"/>
            <a:ext cx="8679300" cy="1012500"/>
          </a:xfrm>
          <a:prstGeom prst="rect">
            <a:avLst/>
          </a:prstGeom>
          <a:noFill/>
          <a:ln>
            <a:noFill/>
          </a:ln>
        </p:spPr>
        <p:txBody>
          <a:bodyPr anchorCtr="0" anchor="ctr" bIns="91425" lIns="91425" spcFirstLastPara="1" rIns="91425" wrap="square" tIns="91425">
            <a:noAutofit/>
          </a:bodyPr>
          <a:lstStyle/>
          <a:p>
            <a:pPr indent="0" lvl="0" marL="114300" rtl="0" algn="ctr">
              <a:lnSpc>
                <a:spcPct val="150000"/>
              </a:lnSpc>
              <a:spcBef>
                <a:spcPts val="0"/>
              </a:spcBef>
              <a:spcAft>
                <a:spcPts val="0"/>
              </a:spcAft>
              <a:buSzPts val="1800"/>
              <a:buNone/>
            </a:pPr>
            <a:r>
              <a:rPr lang="en"/>
              <a:t>To build games with Unity, you need several applications on your computer. </a:t>
            </a:r>
            <a:endParaRPr/>
          </a:p>
        </p:txBody>
      </p:sp>
      <p:pic>
        <p:nvPicPr>
          <p:cNvPr id="695" name="Google Shape;695;p107"/>
          <p:cNvPicPr preferRelativeResize="0"/>
          <p:nvPr/>
        </p:nvPicPr>
        <p:blipFill>
          <a:blip r:embed="rId6">
            <a:alphaModFix/>
          </a:blip>
          <a:stretch>
            <a:fillRect/>
          </a:stretch>
        </p:blipFill>
        <p:spPr>
          <a:xfrm>
            <a:off x="7185925" y="3632900"/>
            <a:ext cx="1628150" cy="1628150"/>
          </a:xfrm>
          <a:prstGeom prst="rect">
            <a:avLst/>
          </a:prstGeom>
          <a:noFill/>
          <a:ln>
            <a:noFill/>
          </a:ln>
        </p:spPr>
      </p:pic>
      <p:sp>
        <p:nvSpPr>
          <p:cNvPr id="696" name="Google Shape;696;p107"/>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How are you going to do this?</a:t>
            </a:r>
            <a:endParaRPr sz="1000"/>
          </a:p>
        </p:txBody>
      </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13" name="Shape 1513"/>
        <p:cNvGrpSpPr/>
        <p:nvPr/>
      </p:nvGrpSpPr>
      <p:grpSpPr>
        <a:xfrm>
          <a:off x="0" y="0"/>
          <a:ext cx="0" cy="0"/>
          <a:chOff x="0" y="0"/>
          <a:chExt cx="0" cy="0"/>
        </a:xfrm>
      </p:grpSpPr>
      <p:pic>
        <p:nvPicPr>
          <p:cNvPr id="1514" name="Google Shape;1514;p206"/>
          <p:cNvPicPr preferRelativeResize="0"/>
          <p:nvPr/>
        </p:nvPicPr>
        <p:blipFill rotWithShape="1">
          <a:blip r:embed="rId3">
            <a:alphaModFix/>
          </a:blip>
          <a:srcRect b="0" l="0" r="0" t="0"/>
          <a:stretch/>
        </p:blipFill>
        <p:spPr>
          <a:xfrm>
            <a:off x="2760424" y="3548050"/>
            <a:ext cx="3623150" cy="3170250"/>
          </a:xfrm>
          <a:prstGeom prst="rect">
            <a:avLst/>
          </a:prstGeom>
          <a:noFill/>
          <a:ln cap="flat" cmpd="sng" w="19050">
            <a:solidFill>
              <a:srgbClr val="000000"/>
            </a:solidFill>
            <a:prstDash val="solid"/>
            <a:round/>
            <a:headEnd len="sm" w="sm" type="none"/>
            <a:tailEnd len="sm" w="sm" type="none"/>
          </a:ln>
        </p:spPr>
      </p:pic>
      <p:sp>
        <p:nvSpPr>
          <p:cNvPr id="1515" name="Google Shape;1515;p206"/>
          <p:cNvSpPr txBox="1"/>
          <p:nvPr/>
        </p:nvSpPr>
        <p:spPr>
          <a:xfrm>
            <a:off x="313800" y="1374150"/>
            <a:ext cx="8516400" cy="1023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rgbClr val="000000"/>
              </a:buClr>
              <a:buSzPts val="1800"/>
              <a:buFont typeface="Open Sans"/>
              <a:buAutoNum type="arabicPeriod" startAt="3"/>
            </a:pPr>
            <a:r>
              <a:rPr lang="en" sz="1800">
                <a:solidFill>
                  <a:srgbClr val="000000"/>
                </a:solidFill>
                <a:latin typeface="Open Sans"/>
                <a:ea typeface="Open Sans"/>
                <a:cs typeface="Open Sans"/>
                <a:sym typeface="Open Sans"/>
              </a:rPr>
              <a:t>Let’s begin by clicking a wall object in our scene</a:t>
            </a:r>
            <a:endParaRPr sz="1800">
              <a:solidFill>
                <a:srgbClr val="000000"/>
              </a:solidFill>
              <a:latin typeface="Open Sans"/>
              <a:ea typeface="Open Sans"/>
              <a:cs typeface="Open Sans"/>
              <a:sym typeface="Open Sans"/>
            </a:endParaRPr>
          </a:p>
          <a:p>
            <a:pPr indent="0" lvl="0" marL="0" rtl="0" algn="l">
              <a:lnSpc>
                <a:spcPct val="150000"/>
              </a:lnSpc>
              <a:spcBef>
                <a:spcPts val="1000"/>
              </a:spcBef>
              <a:spcAft>
                <a:spcPts val="0"/>
              </a:spcAft>
              <a:buNone/>
            </a:pPr>
            <a:r>
              <a:rPr lang="en" sz="1800">
                <a:solidFill>
                  <a:schemeClr val="dk1"/>
                </a:solidFill>
                <a:latin typeface="Open Sans"/>
                <a:ea typeface="Open Sans"/>
                <a:cs typeface="Open Sans"/>
                <a:sym typeface="Open Sans"/>
              </a:rPr>
              <a:t>Immediately the details in our </a:t>
            </a:r>
            <a:r>
              <a:rPr b="1" lang="en" sz="1800">
                <a:solidFill>
                  <a:srgbClr val="6BABE5"/>
                </a:solidFill>
                <a:latin typeface="Open Sans"/>
                <a:ea typeface="Open Sans"/>
                <a:cs typeface="Open Sans"/>
                <a:sym typeface="Open Sans"/>
              </a:rPr>
              <a:t>Inspector</a:t>
            </a:r>
            <a:r>
              <a:rPr lang="en" sz="1800">
                <a:solidFill>
                  <a:schemeClr val="dk1"/>
                </a:solidFill>
                <a:latin typeface="Open Sans"/>
                <a:ea typeface="Open Sans"/>
                <a:cs typeface="Open Sans"/>
                <a:sym typeface="Open Sans"/>
              </a:rPr>
              <a:t> tab change.</a:t>
            </a:r>
            <a:endParaRPr sz="1800">
              <a:solidFill>
                <a:schemeClr val="dk1"/>
              </a:solidFill>
              <a:latin typeface="Open Sans"/>
              <a:ea typeface="Open Sans"/>
              <a:cs typeface="Open Sans"/>
              <a:sym typeface="Open Sans"/>
            </a:endParaRPr>
          </a:p>
          <a:p>
            <a:pPr indent="0" lvl="0" marL="0" rtl="0" algn="l">
              <a:lnSpc>
                <a:spcPct val="150000"/>
              </a:lnSpc>
              <a:spcBef>
                <a:spcPts val="1000"/>
              </a:spcBef>
              <a:spcAft>
                <a:spcPts val="0"/>
              </a:spcAft>
              <a:buNone/>
            </a:pPr>
            <a:r>
              <a:rPr lang="en" sz="1800">
                <a:solidFill>
                  <a:schemeClr val="dk1"/>
                </a:solidFill>
                <a:latin typeface="Open Sans"/>
                <a:ea typeface="Open Sans"/>
                <a:cs typeface="Open Sans"/>
                <a:sym typeface="Open Sans"/>
              </a:rPr>
              <a:t>The wall is called </a:t>
            </a:r>
            <a:r>
              <a:rPr b="1" lang="en" sz="1800">
                <a:solidFill>
                  <a:srgbClr val="6BABE5"/>
                </a:solidFill>
                <a:latin typeface="Open Sans"/>
                <a:ea typeface="Open Sans"/>
                <a:cs typeface="Open Sans"/>
                <a:sym typeface="Open Sans"/>
              </a:rPr>
              <a:t>loftedSurfaceX</a:t>
            </a:r>
            <a:r>
              <a:rPr lang="en" sz="1800">
                <a:solidFill>
                  <a:schemeClr val="dk1"/>
                </a:solidFill>
                <a:latin typeface="Open Sans"/>
                <a:ea typeface="Open Sans"/>
                <a:cs typeface="Open Sans"/>
                <a:sym typeface="Open Sans"/>
              </a:rPr>
              <a:t> where X is a number 2 or 3. </a:t>
            </a:r>
            <a:endParaRPr sz="1800">
              <a:solidFill>
                <a:schemeClr val="dk1"/>
              </a:solidFill>
              <a:latin typeface="Open Sans"/>
              <a:ea typeface="Open Sans"/>
              <a:cs typeface="Open Sans"/>
              <a:sym typeface="Open Sans"/>
            </a:endParaRPr>
          </a:p>
          <a:p>
            <a:pPr indent="0" lvl="0" marL="0" rtl="0" algn="l">
              <a:lnSpc>
                <a:spcPct val="150000"/>
              </a:lnSpc>
              <a:spcBef>
                <a:spcPts val="1000"/>
              </a:spcBef>
              <a:spcAft>
                <a:spcPts val="1000"/>
              </a:spcAft>
              <a:buNone/>
            </a:pPr>
            <a:r>
              <a:rPr lang="en" sz="1800">
                <a:solidFill>
                  <a:schemeClr val="dk1"/>
                </a:solidFill>
                <a:latin typeface="Open Sans"/>
                <a:ea typeface="Open Sans"/>
                <a:cs typeface="Open Sans"/>
                <a:sym typeface="Open Sans"/>
              </a:rPr>
              <a:t>It also has 2 components already applied, a </a:t>
            </a:r>
            <a:r>
              <a:rPr b="1" lang="en" sz="1800">
                <a:solidFill>
                  <a:srgbClr val="6BABE5"/>
                </a:solidFill>
                <a:latin typeface="Open Sans"/>
                <a:ea typeface="Open Sans"/>
                <a:cs typeface="Open Sans"/>
                <a:sym typeface="Open Sans"/>
              </a:rPr>
              <a:t>Mesh</a:t>
            </a:r>
            <a:r>
              <a:rPr b="1" lang="en" sz="1800">
                <a:solidFill>
                  <a:schemeClr val="dk1"/>
                </a:solidFill>
                <a:latin typeface="Open Sans"/>
                <a:ea typeface="Open Sans"/>
                <a:cs typeface="Open Sans"/>
                <a:sym typeface="Open Sans"/>
              </a:rPr>
              <a:t> </a:t>
            </a:r>
            <a:r>
              <a:rPr b="1" lang="en" sz="1800">
                <a:solidFill>
                  <a:srgbClr val="6BABE5"/>
                </a:solidFill>
                <a:latin typeface="Open Sans"/>
                <a:ea typeface="Open Sans"/>
                <a:cs typeface="Open Sans"/>
                <a:sym typeface="Open Sans"/>
              </a:rPr>
              <a:t>Filter</a:t>
            </a:r>
            <a:r>
              <a:rPr lang="en" sz="1800">
                <a:solidFill>
                  <a:schemeClr val="dk1"/>
                </a:solidFill>
                <a:latin typeface="Open Sans"/>
                <a:ea typeface="Open Sans"/>
                <a:cs typeface="Open Sans"/>
                <a:sym typeface="Open Sans"/>
              </a:rPr>
              <a:t> and </a:t>
            </a:r>
            <a:r>
              <a:rPr b="1" lang="en" sz="1800">
                <a:solidFill>
                  <a:srgbClr val="6BABE5"/>
                </a:solidFill>
                <a:latin typeface="Open Sans"/>
                <a:ea typeface="Open Sans"/>
                <a:cs typeface="Open Sans"/>
                <a:sym typeface="Open Sans"/>
              </a:rPr>
              <a:t>Mesh</a:t>
            </a:r>
            <a:r>
              <a:rPr b="1" lang="en" sz="1800">
                <a:solidFill>
                  <a:schemeClr val="dk1"/>
                </a:solidFill>
                <a:latin typeface="Open Sans"/>
                <a:ea typeface="Open Sans"/>
                <a:cs typeface="Open Sans"/>
                <a:sym typeface="Open Sans"/>
              </a:rPr>
              <a:t> </a:t>
            </a:r>
            <a:r>
              <a:rPr b="1" lang="en" sz="1800">
                <a:solidFill>
                  <a:srgbClr val="6BABE5"/>
                </a:solidFill>
                <a:latin typeface="Open Sans"/>
                <a:ea typeface="Open Sans"/>
                <a:cs typeface="Open Sans"/>
                <a:sym typeface="Open Sans"/>
              </a:rPr>
              <a:t>Renderer.</a:t>
            </a:r>
            <a:endParaRPr sz="1800">
              <a:latin typeface="Open Sans"/>
              <a:ea typeface="Open Sans"/>
              <a:cs typeface="Open Sans"/>
              <a:sym typeface="Open Sans"/>
            </a:endParaRPr>
          </a:p>
        </p:txBody>
      </p:sp>
      <p:sp>
        <p:nvSpPr>
          <p:cNvPr id="1516" name="Google Shape;1516;p206"/>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Mesh Colliders</a:t>
            </a:r>
            <a:endParaRPr sz="1000"/>
          </a:p>
        </p:txBody>
      </p:sp>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0" name="Shape 1520"/>
        <p:cNvGrpSpPr/>
        <p:nvPr/>
      </p:nvGrpSpPr>
      <p:grpSpPr>
        <a:xfrm>
          <a:off x="0" y="0"/>
          <a:ext cx="0" cy="0"/>
          <a:chOff x="0" y="0"/>
          <a:chExt cx="0" cy="0"/>
        </a:xfrm>
      </p:grpSpPr>
      <p:sp>
        <p:nvSpPr>
          <p:cNvPr id="1521" name="Google Shape;1521;p207"/>
          <p:cNvSpPr txBox="1"/>
          <p:nvPr>
            <p:ph idx="1" type="body"/>
          </p:nvPr>
        </p:nvSpPr>
        <p:spPr>
          <a:xfrm>
            <a:off x="206675" y="1413525"/>
            <a:ext cx="8784000" cy="51144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a:solidFill>
                  <a:srgbClr val="6BABE5"/>
                </a:solidFill>
              </a:rPr>
              <a:t>What are these components?</a:t>
            </a:r>
            <a:endParaRPr b="1">
              <a:solidFill>
                <a:srgbClr val="6BABE5"/>
              </a:solidFill>
            </a:endParaRPr>
          </a:p>
          <a:p>
            <a:pPr indent="0" lvl="0" marL="0" rtl="0" algn="l">
              <a:lnSpc>
                <a:spcPct val="150000"/>
              </a:lnSpc>
              <a:spcBef>
                <a:spcPts val="1000"/>
              </a:spcBef>
              <a:spcAft>
                <a:spcPts val="0"/>
              </a:spcAft>
              <a:buNone/>
            </a:pPr>
            <a:r>
              <a:rPr lang="en" sz="1600"/>
              <a:t>A </a:t>
            </a:r>
            <a:r>
              <a:rPr lang="en" sz="1600">
                <a:solidFill>
                  <a:srgbClr val="5EA5E5"/>
                </a:solidFill>
              </a:rPr>
              <a:t>Mesh </a:t>
            </a:r>
            <a:r>
              <a:rPr lang="en" sz="1600"/>
              <a:t>is a series of triangles that compose the 3D shapes we see in Unity Scenes.</a:t>
            </a:r>
            <a:endParaRPr sz="1600">
              <a:solidFill>
                <a:srgbClr val="6BABE5"/>
              </a:solidFill>
            </a:endParaRPr>
          </a:p>
          <a:p>
            <a:pPr indent="0" lvl="0" marL="0" rtl="0" algn="l">
              <a:lnSpc>
                <a:spcPct val="150000"/>
              </a:lnSpc>
              <a:spcBef>
                <a:spcPts val="1000"/>
              </a:spcBef>
              <a:spcAft>
                <a:spcPts val="0"/>
              </a:spcAft>
              <a:buNone/>
            </a:pPr>
            <a:r>
              <a:rPr lang="en" sz="1600"/>
              <a:t>It’s possible to take this data and apply textures or colors to the faces of triangles in a Mesh.</a:t>
            </a:r>
            <a:endParaRPr sz="1600">
              <a:solidFill>
                <a:srgbClr val="6BABE5"/>
              </a:solidFill>
            </a:endParaRPr>
          </a:p>
          <a:p>
            <a:pPr indent="0" lvl="0" marL="0" rtl="0" algn="l">
              <a:lnSpc>
                <a:spcPct val="150000"/>
              </a:lnSpc>
              <a:spcBef>
                <a:spcPts val="1000"/>
              </a:spcBef>
              <a:spcAft>
                <a:spcPts val="1000"/>
              </a:spcAft>
              <a:buNone/>
            </a:pPr>
            <a:r>
              <a:rPr lang="en" sz="1600"/>
              <a:t>A </a:t>
            </a:r>
            <a:r>
              <a:rPr lang="en" sz="1600">
                <a:solidFill>
                  <a:srgbClr val="5EA5E5"/>
                </a:solidFill>
              </a:rPr>
              <a:t>Mesh Renderer component</a:t>
            </a:r>
            <a:r>
              <a:rPr lang="en" sz="1600"/>
              <a:t>, such as the one in our Inspector, visually renderers the object in a Unity scene.</a:t>
            </a:r>
            <a:endParaRPr sz="1600"/>
          </a:p>
        </p:txBody>
      </p:sp>
      <p:sp>
        <p:nvSpPr>
          <p:cNvPr id="1522" name="Google Shape;1522;p207"/>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Mesh Colliders</a:t>
            </a:r>
            <a:endParaRPr sz="1000"/>
          </a:p>
        </p:txBody>
      </p:sp>
      <p:pic>
        <p:nvPicPr>
          <p:cNvPr id="1523" name="Google Shape;1523;p207"/>
          <p:cNvPicPr preferRelativeResize="0"/>
          <p:nvPr/>
        </p:nvPicPr>
        <p:blipFill rotWithShape="1">
          <a:blip r:embed="rId3">
            <a:alphaModFix/>
          </a:blip>
          <a:srcRect b="0" l="0" r="0" t="0"/>
          <a:stretch/>
        </p:blipFill>
        <p:spPr>
          <a:xfrm>
            <a:off x="2760424" y="3548050"/>
            <a:ext cx="3623150" cy="31702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7" name="Shape 1527"/>
        <p:cNvGrpSpPr/>
        <p:nvPr/>
      </p:nvGrpSpPr>
      <p:grpSpPr>
        <a:xfrm>
          <a:off x="0" y="0"/>
          <a:ext cx="0" cy="0"/>
          <a:chOff x="0" y="0"/>
          <a:chExt cx="0" cy="0"/>
        </a:xfrm>
      </p:grpSpPr>
      <p:pic>
        <p:nvPicPr>
          <p:cNvPr id="1528" name="Google Shape;1528;p208"/>
          <p:cNvPicPr preferRelativeResize="0"/>
          <p:nvPr/>
        </p:nvPicPr>
        <p:blipFill rotWithShape="1">
          <a:blip r:embed="rId3">
            <a:alphaModFix/>
          </a:blip>
          <a:srcRect b="0" l="0" r="0" t="88590"/>
          <a:stretch/>
        </p:blipFill>
        <p:spPr>
          <a:xfrm>
            <a:off x="5584238" y="2650251"/>
            <a:ext cx="3254407" cy="324896"/>
          </a:xfrm>
          <a:prstGeom prst="rect">
            <a:avLst/>
          </a:prstGeom>
          <a:noFill/>
          <a:ln cap="flat" cmpd="sng" w="19050">
            <a:solidFill>
              <a:srgbClr val="000000"/>
            </a:solidFill>
            <a:prstDash val="solid"/>
            <a:round/>
            <a:headEnd len="sm" w="sm" type="none"/>
            <a:tailEnd len="sm" w="sm" type="none"/>
          </a:ln>
        </p:spPr>
      </p:pic>
      <p:pic>
        <p:nvPicPr>
          <p:cNvPr id="1529" name="Google Shape;1529;p208"/>
          <p:cNvPicPr preferRelativeResize="0"/>
          <p:nvPr/>
        </p:nvPicPr>
        <p:blipFill rotWithShape="1">
          <a:blip r:embed="rId4">
            <a:alphaModFix/>
          </a:blip>
          <a:srcRect b="0" l="0" r="0" t="0"/>
          <a:stretch/>
        </p:blipFill>
        <p:spPr>
          <a:xfrm>
            <a:off x="5572307" y="3641323"/>
            <a:ext cx="3254406" cy="783218"/>
          </a:xfrm>
          <a:prstGeom prst="rect">
            <a:avLst/>
          </a:prstGeom>
          <a:noFill/>
          <a:ln cap="flat" cmpd="sng" w="19050">
            <a:solidFill>
              <a:srgbClr val="000000"/>
            </a:solidFill>
            <a:prstDash val="solid"/>
            <a:round/>
            <a:headEnd len="sm" w="sm" type="none"/>
            <a:tailEnd len="sm" w="sm" type="none"/>
          </a:ln>
        </p:spPr>
      </p:pic>
      <p:pic>
        <p:nvPicPr>
          <p:cNvPr id="1530" name="Google Shape;1530;p208"/>
          <p:cNvPicPr preferRelativeResize="0"/>
          <p:nvPr/>
        </p:nvPicPr>
        <p:blipFill rotWithShape="1">
          <a:blip r:embed="rId5">
            <a:alphaModFix/>
          </a:blip>
          <a:srcRect b="0" l="0" r="0" t="0"/>
          <a:stretch/>
        </p:blipFill>
        <p:spPr>
          <a:xfrm>
            <a:off x="5560369" y="4865251"/>
            <a:ext cx="3278276" cy="802423"/>
          </a:xfrm>
          <a:prstGeom prst="rect">
            <a:avLst/>
          </a:prstGeom>
          <a:noFill/>
          <a:ln cap="flat" cmpd="sng" w="19050">
            <a:solidFill>
              <a:srgbClr val="000000"/>
            </a:solidFill>
            <a:prstDash val="solid"/>
            <a:round/>
            <a:headEnd len="sm" w="sm" type="none"/>
            <a:tailEnd len="sm" w="sm" type="none"/>
          </a:ln>
        </p:spPr>
      </p:pic>
      <p:sp>
        <p:nvSpPr>
          <p:cNvPr id="1531" name="Google Shape;1531;p208"/>
          <p:cNvSpPr txBox="1"/>
          <p:nvPr/>
        </p:nvSpPr>
        <p:spPr>
          <a:xfrm>
            <a:off x="294550" y="2175225"/>
            <a:ext cx="4799400" cy="13647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When we select a scene object, our Inspector will show a button saying </a:t>
            </a:r>
            <a:r>
              <a:rPr lang="en" sz="1800">
                <a:solidFill>
                  <a:srgbClr val="6BABE5"/>
                </a:solidFill>
                <a:latin typeface="Open Sans"/>
                <a:ea typeface="Open Sans"/>
                <a:cs typeface="Open Sans"/>
                <a:sym typeface="Open Sans"/>
              </a:rPr>
              <a:t>Add</a:t>
            </a:r>
            <a:r>
              <a:rPr lang="en" sz="1800">
                <a:solidFill>
                  <a:schemeClr val="dk1"/>
                </a:solidFill>
                <a:latin typeface="Open Sans"/>
                <a:ea typeface="Open Sans"/>
                <a:cs typeface="Open Sans"/>
                <a:sym typeface="Open Sans"/>
              </a:rPr>
              <a:t> </a:t>
            </a:r>
            <a:r>
              <a:rPr lang="en" sz="1800">
                <a:solidFill>
                  <a:srgbClr val="6BABE5"/>
                </a:solidFill>
                <a:latin typeface="Open Sans"/>
                <a:ea typeface="Open Sans"/>
                <a:cs typeface="Open Sans"/>
                <a:sym typeface="Open Sans"/>
              </a:rPr>
              <a:t>Component</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just">
              <a:lnSpc>
                <a:spcPct val="150000"/>
              </a:lnSpc>
              <a:spcBef>
                <a:spcPts val="1000"/>
              </a:spcBef>
              <a:spcAft>
                <a:spcPts val="0"/>
              </a:spcAft>
              <a:buNone/>
            </a:pPr>
            <a:r>
              <a:rPr lang="en" sz="1800">
                <a:solidFill>
                  <a:schemeClr val="dk1"/>
                </a:solidFill>
                <a:latin typeface="Open Sans"/>
                <a:ea typeface="Open Sans"/>
                <a:cs typeface="Open Sans"/>
                <a:sym typeface="Open Sans"/>
              </a:rPr>
              <a:t>Add Component will load a new menu, this will provide access to the </a:t>
            </a:r>
            <a:r>
              <a:rPr lang="en" sz="1800">
                <a:solidFill>
                  <a:srgbClr val="6BABE5"/>
                </a:solidFill>
                <a:latin typeface="Open Sans"/>
                <a:ea typeface="Open Sans"/>
                <a:cs typeface="Open Sans"/>
                <a:sym typeface="Open Sans"/>
              </a:rPr>
              <a:t>Physics</a:t>
            </a:r>
            <a:r>
              <a:rPr lang="en" sz="1800">
                <a:solidFill>
                  <a:schemeClr val="dk1"/>
                </a:solidFill>
                <a:latin typeface="Open Sans"/>
                <a:ea typeface="Open Sans"/>
                <a:cs typeface="Open Sans"/>
                <a:sym typeface="Open Sans"/>
              </a:rPr>
              <a:t> submenu.</a:t>
            </a:r>
            <a:endParaRPr sz="1800">
              <a:solidFill>
                <a:schemeClr val="dk1"/>
              </a:solidFill>
              <a:latin typeface="Open Sans"/>
              <a:ea typeface="Open Sans"/>
              <a:cs typeface="Open Sans"/>
              <a:sym typeface="Open Sans"/>
            </a:endParaRPr>
          </a:p>
          <a:p>
            <a:pPr indent="0" lvl="0" marL="0" rtl="0" algn="just">
              <a:lnSpc>
                <a:spcPct val="150000"/>
              </a:lnSpc>
              <a:spcBef>
                <a:spcPts val="1000"/>
              </a:spcBef>
              <a:spcAft>
                <a:spcPts val="1000"/>
              </a:spcAft>
              <a:buNone/>
            </a:pPr>
            <a:r>
              <a:rPr lang="en" sz="1800">
                <a:solidFill>
                  <a:schemeClr val="dk1"/>
                </a:solidFill>
                <a:latin typeface="Open Sans"/>
                <a:ea typeface="Open Sans"/>
                <a:cs typeface="Open Sans"/>
                <a:sym typeface="Open Sans"/>
              </a:rPr>
              <a:t>It is within </a:t>
            </a:r>
            <a:r>
              <a:rPr lang="en" sz="1800">
                <a:solidFill>
                  <a:srgbClr val="6BABE5"/>
                </a:solidFill>
                <a:latin typeface="Open Sans"/>
                <a:ea typeface="Open Sans"/>
                <a:cs typeface="Open Sans"/>
                <a:sym typeface="Open Sans"/>
              </a:rPr>
              <a:t>Physics</a:t>
            </a:r>
            <a:r>
              <a:rPr lang="en" sz="1800">
                <a:solidFill>
                  <a:schemeClr val="dk1"/>
                </a:solidFill>
                <a:latin typeface="Open Sans"/>
                <a:ea typeface="Open Sans"/>
                <a:cs typeface="Open Sans"/>
                <a:sym typeface="Open Sans"/>
              </a:rPr>
              <a:t>, that we find </a:t>
            </a:r>
            <a:r>
              <a:rPr lang="en" sz="1800">
                <a:solidFill>
                  <a:srgbClr val="6BABE5"/>
                </a:solidFill>
                <a:latin typeface="Open Sans"/>
                <a:ea typeface="Open Sans"/>
                <a:cs typeface="Open Sans"/>
                <a:sym typeface="Open Sans"/>
              </a:rPr>
              <a:t>Mesh Collider</a:t>
            </a:r>
            <a:r>
              <a:rPr lang="en" sz="1800">
                <a:solidFill>
                  <a:schemeClr val="dk1"/>
                </a:solidFill>
                <a:latin typeface="Open Sans"/>
                <a:ea typeface="Open Sans"/>
                <a:cs typeface="Open Sans"/>
                <a:sym typeface="Open Sans"/>
              </a:rPr>
              <a:t>.</a:t>
            </a:r>
            <a:endParaRPr sz="1800">
              <a:latin typeface="Open Sans"/>
              <a:ea typeface="Open Sans"/>
              <a:cs typeface="Open Sans"/>
              <a:sym typeface="Open Sans"/>
            </a:endParaRPr>
          </a:p>
        </p:txBody>
      </p:sp>
      <p:sp>
        <p:nvSpPr>
          <p:cNvPr id="1532" name="Google Shape;1532;p208"/>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Applying Mesh Colliders</a:t>
            </a:r>
            <a:endParaRPr sz="1000"/>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36" name="Shape 1536"/>
        <p:cNvGrpSpPr/>
        <p:nvPr/>
      </p:nvGrpSpPr>
      <p:grpSpPr>
        <a:xfrm>
          <a:off x="0" y="0"/>
          <a:ext cx="0" cy="0"/>
          <a:chOff x="0" y="0"/>
          <a:chExt cx="0" cy="0"/>
        </a:xfrm>
      </p:grpSpPr>
      <p:sp>
        <p:nvSpPr>
          <p:cNvPr id="1537" name="Google Shape;1537;p209"/>
          <p:cNvSpPr txBox="1"/>
          <p:nvPr>
            <p:ph idx="1" type="body"/>
          </p:nvPr>
        </p:nvSpPr>
        <p:spPr>
          <a:xfrm>
            <a:off x="448650" y="1806150"/>
            <a:ext cx="8246700" cy="4189500"/>
          </a:xfrm>
          <a:prstGeom prst="rect">
            <a:avLst/>
          </a:prstGeom>
          <a:noFill/>
          <a:ln>
            <a:noFill/>
          </a:ln>
        </p:spPr>
        <p:txBody>
          <a:bodyPr anchorCtr="0" anchor="b" bIns="91425" lIns="91425" spcFirstLastPara="1" rIns="91425" wrap="square" tIns="91425">
            <a:noAutofit/>
          </a:bodyPr>
          <a:lstStyle/>
          <a:p>
            <a:pPr indent="0" lvl="0" marL="114300" rtl="0" algn="ctr">
              <a:lnSpc>
                <a:spcPct val="100000"/>
              </a:lnSpc>
              <a:spcBef>
                <a:spcPts val="0"/>
              </a:spcBef>
              <a:spcAft>
                <a:spcPts val="0"/>
              </a:spcAft>
              <a:buSzPts val="1800"/>
              <a:buNone/>
            </a:pPr>
            <a:r>
              <a:rPr b="1" lang="en">
                <a:solidFill>
                  <a:srgbClr val="6BABE5"/>
                </a:solidFill>
              </a:rPr>
              <a:t>Great! Now what do I do about the </a:t>
            </a:r>
            <a:r>
              <a:rPr b="1" i="1" lang="en">
                <a:solidFill>
                  <a:srgbClr val="6BABE5"/>
                </a:solidFill>
              </a:rPr>
              <a:t>other</a:t>
            </a:r>
            <a:r>
              <a:rPr b="1" lang="en">
                <a:solidFill>
                  <a:srgbClr val="6BABE5"/>
                </a:solidFill>
              </a:rPr>
              <a:t> wall?</a:t>
            </a:r>
            <a:endParaRPr b="1">
              <a:solidFill>
                <a:srgbClr val="6BABE5"/>
              </a:solidFill>
            </a:endParaRPr>
          </a:p>
          <a:p>
            <a:pPr indent="0" lvl="0" marL="114300" rtl="0" algn="ctr">
              <a:lnSpc>
                <a:spcPct val="100000"/>
              </a:lnSpc>
              <a:spcBef>
                <a:spcPts val="0"/>
              </a:spcBef>
              <a:spcAft>
                <a:spcPts val="0"/>
              </a:spcAft>
              <a:buSzPts val="1800"/>
              <a:buNone/>
            </a:pPr>
            <a:r>
              <a:t/>
            </a:r>
            <a:endParaRPr b="1">
              <a:solidFill>
                <a:srgbClr val="6BABE5"/>
              </a:solidFill>
            </a:endParaRPr>
          </a:p>
          <a:p>
            <a:pPr indent="0" lvl="0" marL="114300" rtl="0" algn="l">
              <a:lnSpc>
                <a:spcPct val="100000"/>
              </a:lnSpc>
              <a:spcBef>
                <a:spcPts val="0"/>
              </a:spcBef>
              <a:spcAft>
                <a:spcPts val="0"/>
              </a:spcAft>
              <a:buSzPts val="1800"/>
              <a:buNone/>
            </a:pPr>
            <a:r>
              <a:t/>
            </a:r>
            <a:endParaRPr>
              <a:solidFill>
                <a:srgbClr val="6BABE5"/>
              </a:solidFill>
            </a:endParaRPr>
          </a:p>
          <a:p>
            <a:pPr indent="0" lvl="0" marL="114300" rtl="0" algn="l">
              <a:lnSpc>
                <a:spcPct val="100000"/>
              </a:lnSpc>
              <a:spcBef>
                <a:spcPts val="0"/>
              </a:spcBef>
              <a:spcAft>
                <a:spcPts val="0"/>
              </a:spcAft>
              <a:buSzPts val="1800"/>
              <a:buNone/>
            </a:pPr>
            <a:r>
              <a:rPr lang="en">
                <a:solidFill>
                  <a:schemeClr val="dk1"/>
                </a:solidFill>
              </a:rPr>
              <a:t>We can follow the same practise to apply a Mesh Collider to that wall too!</a:t>
            </a:r>
            <a:endParaRPr/>
          </a:p>
          <a:p>
            <a:pPr indent="0" lvl="0" marL="114300" rtl="0" algn="ctr">
              <a:lnSpc>
                <a:spcPct val="100000"/>
              </a:lnSpc>
              <a:spcBef>
                <a:spcPts val="0"/>
              </a:spcBef>
              <a:spcAft>
                <a:spcPts val="0"/>
              </a:spcAft>
              <a:buSzPts val="1800"/>
              <a:buNone/>
            </a:pPr>
            <a:r>
              <a:t/>
            </a:r>
            <a:endParaRPr>
              <a:solidFill>
                <a:schemeClr val="dk1"/>
              </a:solidFill>
            </a:endParaRPr>
          </a:p>
          <a:p>
            <a:pPr indent="0" lvl="0" marL="114300" rtl="0" algn="l">
              <a:lnSpc>
                <a:spcPct val="100000"/>
              </a:lnSpc>
              <a:spcBef>
                <a:spcPts val="0"/>
              </a:spcBef>
              <a:spcAft>
                <a:spcPts val="0"/>
              </a:spcAft>
              <a:buSzPts val="1800"/>
              <a:buNone/>
            </a:pPr>
            <a:r>
              <a:rPr lang="en">
                <a:solidFill>
                  <a:schemeClr val="dk1"/>
                </a:solidFill>
              </a:rPr>
              <a:t>Select the object in scene, navigate the Add Component menu </a:t>
            </a:r>
            <a:endParaRPr>
              <a:solidFill>
                <a:schemeClr val="dk1"/>
              </a:solidFill>
            </a:endParaRPr>
          </a:p>
          <a:p>
            <a:pPr indent="0" lvl="0" marL="114300" rtl="0" algn="l">
              <a:lnSpc>
                <a:spcPct val="100000"/>
              </a:lnSpc>
              <a:spcBef>
                <a:spcPts val="0"/>
              </a:spcBef>
              <a:spcAft>
                <a:spcPts val="0"/>
              </a:spcAft>
              <a:buSzPts val="1800"/>
              <a:buNone/>
            </a:pPr>
            <a:r>
              <a:t/>
            </a:r>
            <a:endParaRPr>
              <a:solidFill>
                <a:schemeClr val="dk1"/>
              </a:solidFill>
            </a:endParaRPr>
          </a:p>
          <a:p>
            <a:pPr indent="0" lvl="0" marL="114300" rtl="0" algn="ctr">
              <a:lnSpc>
                <a:spcPct val="100000"/>
              </a:lnSpc>
              <a:spcBef>
                <a:spcPts val="0"/>
              </a:spcBef>
              <a:spcAft>
                <a:spcPts val="0"/>
              </a:spcAft>
              <a:buSzPts val="1800"/>
              <a:buNone/>
            </a:pPr>
            <a:r>
              <a:t/>
            </a:r>
            <a:endParaRPr>
              <a:solidFill>
                <a:schemeClr val="dk1"/>
              </a:solidFill>
            </a:endParaRPr>
          </a:p>
          <a:p>
            <a:pPr indent="0" lvl="0" marL="114300" rtl="0" algn="ctr">
              <a:lnSpc>
                <a:spcPct val="100000"/>
              </a:lnSpc>
              <a:spcBef>
                <a:spcPts val="0"/>
              </a:spcBef>
              <a:spcAft>
                <a:spcPts val="0"/>
              </a:spcAft>
              <a:buSzPts val="1800"/>
              <a:buNone/>
            </a:pPr>
            <a:r>
              <a:rPr b="1" lang="en">
                <a:solidFill>
                  <a:srgbClr val="6BABE5"/>
                </a:solidFill>
              </a:rPr>
              <a:t>Add Component &gt; Physics &gt; Mesh Collider</a:t>
            </a:r>
            <a:endParaRPr b="1">
              <a:solidFill>
                <a:srgbClr val="6BABE5"/>
              </a:solidFill>
            </a:endParaRPr>
          </a:p>
          <a:p>
            <a:pPr indent="0" lvl="0" marL="114300" rtl="0" algn="ctr">
              <a:lnSpc>
                <a:spcPct val="100000"/>
              </a:lnSpc>
              <a:spcBef>
                <a:spcPts val="0"/>
              </a:spcBef>
              <a:spcAft>
                <a:spcPts val="0"/>
              </a:spcAft>
              <a:buSzPts val="1800"/>
              <a:buNone/>
            </a:pPr>
            <a:r>
              <a:t/>
            </a:r>
            <a:endParaRPr b="1">
              <a:solidFill>
                <a:srgbClr val="6BABE5"/>
              </a:solidFill>
            </a:endParaRPr>
          </a:p>
          <a:p>
            <a:pPr indent="0" lvl="0" marL="114300" rtl="0" algn="ctr">
              <a:lnSpc>
                <a:spcPct val="100000"/>
              </a:lnSpc>
              <a:spcBef>
                <a:spcPts val="0"/>
              </a:spcBef>
              <a:spcAft>
                <a:spcPts val="0"/>
              </a:spcAft>
              <a:buSzPts val="1800"/>
              <a:buNone/>
            </a:pPr>
            <a:r>
              <a:t/>
            </a:r>
            <a:endParaRPr>
              <a:solidFill>
                <a:srgbClr val="6BABE5"/>
              </a:solidFill>
            </a:endParaRPr>
          </a:p>
          <a:p>
            <a:pPr indent="0" lvl="0" marL="114300" rtl="0" algn="ctr">
              <a:lnSpc>
                <a:spcPct val="100000"/>
              </a:lnSpc>
              <a:spcBef>
                <a:spcPts val="0"/>
              </a:spcBef>
              <a:spcAft>
                <a:spcPts val="0"/>
              </a:spcAft>
              <a:buSzPts val="1800"/>
              <a:buNone/>
            </a:pPr>
            <a:r>
              <a:rPr lang="en">
                <a:solidFill>
                  <a:schemeClr val="dk1"/>
                </a:solidFill>
              </a:rPr>
              <a:t>Then let’s take this game for a </a:t>
            </a:r>
            <a:r>
              <a:rPr lang="en"/>
              <a:t> </a:t>
            </a:r>
            <a:r>
              <a:rPr b="1" lang="en">
                <a:solidFill>
                  <a:srgbClr val="6BABE5"/>
                </a:solidFill>
              </a:rPr>
              <a:t>Test Run!</a:t>
            </a:r>
            <a:endParaRPr/>
          </a:p>
          <a:p>
            <a:pPr indent="0" lvl="0" marL="114300" rtl="0" algn="ctr">
              <a:lnSpc>
                <a:spcPct val="100000"/>
              </a:lnSpc>
              <a:spcBef>
                <a:spcPts val="0"/>
              </a:spcBef>
              <a:spcAft>
                <a:spcPts val="0"/>
              </a:spcAft>
              <a:buSzPts val="1800"/>
              <a:buNone/>
            </a:pPr>
            <a:r>
              <a:t/>
            </a:r>
            <a:endParaRPr>
              <a:solidFill>
                <a:srgbClr val="6BABE5"/>
              </a:solidFill>
            </a:endParaRPr>
          </a:p>
        </p:txBody>
      </p:sp>
      <p:sp>
        <p:nvSpPr>
          <p:cNvPr id="1538" name="Google Shape;1538;p209"/>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Applying a Mesh Colliders</a:t>
            </a:r>
            <a:endParaRPr sz="1000"/>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2" name="Shape 1542"/>
        <p:cNvGrpSpPr/>
        <p:nvPr/>
      </p:nvGrpSpPr>
      <p:grpSpPr>
        <a:xfrm>
          <a:off x="0" y="0"/>
          <a:ext cx="0" cy="0"/>
          <a:chOff x="0" y="0"/>
          <a:chExt cx="0" cy="0"/>
        </a:xfrm>
      </p:grpSpPr>
      <p:pic>
        <p:nvPicPr>
          <p:cNvPr id="1543" name="Google Shape;1543;p210"/>
          <p:cNvPicPr preferRelativeResize="0"/>
          <p:nvPr/>
        </p:nvPicPr>
        <p:blipFill>
          <a:blip r:embed="rId3">
            <a:alphaModFix/>
          </a:blip>
          <a:stretch>
            <a:fillRect/>
          </a:stretch>
        </p:blipFill>
        <p:spPr>
          <a:xfrm>
            <a:off x="3624125" y="3385975"/>
            <a:ext cx="1895750" cy="570575"/>
          </a:xfrm>
          <a:prstGeom prst="rect">
            <a:avLst/>
          </a:prstGeom>
          <a:noFill/>
          <a:ln>
            <a:noFill/>
          </a:ln>
          <a:effectLst>
            <a:outerShdw blurRad="57150" rotWithShape="0" algn="bl" dir="5400000" dist="95250">
              <a:srgbClr val="000000"/>
            </a:outerShdw>
          </a:effectLst>
        </p:spPr>
      </p:pic>
      <p:sp>
        <p:nvSpPr>
          <p:cNvPr id="1544" name="Google Shape;1544;p210"/>
          <p:cNvSpPr txBox="1"/>
          <p:nvPr>
            <p:ph idx="1" type="body"/>
          </p:nvPr>
        </p:nvSpPr>
        <p:spPr>
          <a:xfrm>
            <a:off x="228600" y="1442988"/>
            <a:ext cx="8686800" cy="1979700"/>
          </a:xfrm>
          <a:prstGeom prst="rect">
            <a:avLst/>
          </a:prstGeom>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a:t>Now we have made another set of changes to the game, we should have a test run to see how they affect the game!</a:t>
            </a:r>
            <a:endParaRPr/>
          </a:p>
        </p:txBody>
      </p:sp>
      <p:sp>
        <p:nvSpPr>
          <p:cNvPr id="1545" name="Google Shape;1545;p210"/>
          <p:cNvSpPr txBox="1"/>
          <p:nvPr>
            <p:ph idx="1" type="body"/>
          </p:nvPr>
        </p:nvSpPr>
        <p:spPr>
          <a:xfrm>
            <a:off x="114300" y="4753900"/>
            <a:ext cx="8915400" cy="14841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If our Mesh Colliders have been applied incorrectly, we </a:t>
            </a:r>
            <a:r>
              <a:rPr b="1" lang="en"/>
              <a:t>won’t </a:t>
            </a:r>
            <a:r>
              <a:rPr lang="en"/>
              <a:t>receive an error message. We will just continue to pass through the scenery until we fix the issue!</a:t>
            </a:r>
            <a:endParaRPr/>
          </a:p>
        </p:txBody>
      </p:sp>
      <p:cxnSp>
        <p:nvCxnSpPr>
          <p:cNvPr id="1546" name="Google Shape;1546;p210"/>
          <p:cNvCxnSpPr/>
          <p:nvPr/>
        </p:nvCxnSpPr>
        <p:spPr>
          <a:xfrm rot="10800000">
            <a:off x="3934325" y="3879800"/>
            <a:ext cx="0" cy="493200"/>
          </a:xfrm>
          <a:prstGeom prst="straightConnector1">
            <a:avLst/>
          </a:prstGeom>
          <a:noFill/>
          <a:ln cap="flat" cmpd="sng" w="38100">
            <a:solidFill>
              <a:srgbClr val="5EA5E5"/>
            </a:solidFill>
            <a:prstDash val="solid"/>
            <a:round/>
            <a:headEnd len="med" w="med" type="none"/>
            <a:tailEnd len="med" w="med" type="triangle"/>
          </a:ln>
        </p:spPr>
      </p:cxnSp>
      <p:sp>
        <p:nvSpPr>
          <p:cNvPr id="1547" name="Google Shape;1547;p210"/>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Test Run!</a:t>
            </a:r>
            <a:endParaRPr sz="1000"/>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1" name="Shape 1551"/>
        <p:cNvGrpSpPr/>
        <p:nvPr/>
      </p:nvGrpSpPr>
      <p:grpSpPr>
        <a:xfrm>
          <a:off x="0" y="0"/>
          <a:ext cx="0" cy="0"/>
          <a:chOff x="0" y="0"/>
          <a:chExt cx="0" cy="0"/>
        </a:xfrm>
      </p:grpSpPr>
      <p:sp>
        <p:nvSpPr>
          <p:cNvPr id="1552" name="Google Shape;1552;p211"/>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211"/>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build your game and try it! </a:t>
            </a:r>
            <a:endParaRPr b="1" sz="3000">
              <a:solidFill>
                <a:schemeClr val="lt1"/>
              </a:solidFill>
              <a:latin typeface="Open Sans"/>
              <a:ea typeface="Open Sans"/>
              <a:cs typeface="Open Sans"/>
              <a:sym typeface="Open Sans"/>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57" name="Shape 1557"/>
        <p:cNvGrpSpPr/>
        <p:nvPr/>
      </p:nvGrpSpPr>
      <p:grpSpPr>
        <a:xfrm>
          <a:off x="0" y="0"/>
          <a:ext cx="0" cy="0"/>
          <a:chOff x="0" y="0"/>
          <a:chExt cx="0" cy="0"/>
        </a:xfrm>
      </p:grpSpPr>
      <p:sp>
        <p:nvSpPr>
          <p:cNvPr id="1558" name="Google Shape;1558;p212"/>
          <p:cNvSpPr txBox="1"/>
          <p:nvPr>
            <p:ph idx="1" type="body"/>
          </p:nvPr>
        </p:nvSpPr>
        <p:spPr>
          <a:xfrm>
            <a:off x="422400" y="2088650"/>
            <a:ext cx="8299200" cy="42747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Char char="●"/>
            </a:pPr>
            <a:r>
              <a:rPr lang="en"/>
              <a:t>When we develop and modify games in Unity, eventually we might want to run it outside of the Unity Editor as a standalone app.</a:t>
            </a:r>
            <a:endParaRPr/>
          </a:p>
          <a:p>
            <a:pPr indent="-342900" lvl="0" marL="457200" rtl="0" algn="l">
              <a:lnSpc>
                <a:spcPct val="150000"/>
              </a:lnSpc>
              <a:spcBef>
                <a:spcPts val="1000"/>
              </a:spcBef>
              <a:spcAft>
                <a:spcPts val="0"/>
              </a:spcAft>
              <a:buSzPts val="1800"/>
              <a:buChar char="●"/>
            </a:pPr>
            <a:r>
              <a:rPr lang="en"/>
              <a:t>We are able to do this in Unity via the </a:t>
            </a:r>
            <a:r>
              <a:rPr b="1" lang="en">
                <a:solidFill>
                  <a:srgbClr val="6BABE5"/>
                </a:solidFill>
              </a:rPr>
              <a:t>Build Settings</a:t>
            </a:r>
            <a:r>
              <a:rPr lang="en"/>
              <a:t>.</a:t>
            </a:r>
            <a:endParaRPr/>
          </a:p>
          <a:p>
            <a:pPr indent="-342900" lvl="0" marL="457200" rtl="0" algn="l">
              <a:lnSpc>
                <a:spcPct val="150000"/>
              </a:lnSpc>
              <a:spcBef>
                <a:spcPts val="1000"/>
              </a:spcBef>
              <a:spcAft>
                <a:spcPts val="0"/>
              </a:spcAft>
              <a:buSzPts val="1800"/>
              <a:buChar char="●"/>
            </a:pPr>
            <a:r>
              <a:rPr lang="en">
                <a:solidFill>
                  <a:schemeClr val="dk1"/>
                </a:solidFill>
              </a:rPr>
              <a:t>Here you are able to see every platform available to publish your game on. We are going to create a standalone for a desktop.</a:t>
            </a:r>
            <a:endParaRPr/>
          </a:p>
          <a:p>
            <a:pPr indent="-342900" lvl="0" marL="457200" rtl="0" algn="l">
              <a:lnSpc>
                <a:spcPct val="150000"/>
              </a:lnSpc>
              <a:spcBef>
                <a:spcPts val="1000"/>
              </a:spcBef>
              <a:spcAft>
                <a:spcPts val="1000"/>
              </a:spcAft>
              <a:buSzPts val="1800"/>
              <a:buChar char="●"/>
            </a:pPr>
            <a:r>
              <a:rPr lang="en"/>
              <a:t>We can build and export our game for multiple platforms using this menu in Unity.</a:t>
            </a:r>
            <a:endParaRPr/>
          </a:p>
        </p:txBody>
      </p:sp>
      <p:sp>
        <p:nvSpPr>
          <p:cNvPr id="1559" name="Google Shape;1559;p212"/>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do you mean Build?</a:t>
            </a:r>
            <a:endParaRPr sz="1000"/>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3" name="Shape 1563"/>
        <p:cNvGrpSpPr/>
        <p:nvPr/>
      </p:nvGrpSpPr>
      <p:grpSpPr>
        <a:xfrm>
          <a:off x="0" y="0"/>
          <a:ext cx="0" cy="0"/>
          <a:chOff x="0" y="0"/>
          <a:chExt cx="0" cy="0"/>
        </a:xfrm>
      </p:grpSpPr>
      <p:sp>
        <p:nvSpPr>
          <p:cNvPr id="1564" name="Google Shape;1564;p213"/>
          <p:cNvSpPr txBox="1"/>
          <p:nvPr>
            <p:ph idx="1" type="body"/>
          </p:nvPr>
        </p:nvSpPr>
        <p:spPr>
          <a:xfrm>
            <a:off x="184500" y="1748475"/>
            <a:ext cx="4466700" cy="40653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AutoNum type="arabicPeriod"/>
            </a:pPr>
            <a:r>
              <a:rPr lang="en"/>
              <a:t>Access the Build menu by going</a:t>
            </a:r>
            <a:r>
              <a:rPr lang="en">
                <a:solidFill>
                  <a:srgbClr val="6BABE5"/>
                </a:solidFill>
              </a:rPr>
              <a:t> ‘</a:t>
            </a:r>
            <a:r>
              <a:rPr b="1" lang="en">
                <a:solidFill>
                  <a:srgbClr val="6BABE5"/>
                </a:solidFill>
              </a:rPr>
              <a:t>File &gt; Build Settings</a:t>
            </a:r>
            <a:r>
              <a:rPr lang="en">
                <a:solidFill>
                  <a:srgbClr val="6BABE5"/>
                </a:solidFill>
              </a:rPr>
              <a:t>’.</a:t>
            </a:r>
            <a:endParaRPr/>
          </a:p>
          <a:p>
            <a:pPr indent="-342900" lvl="0" marL="457200" rtl="0" algn="just">
              <a:lnSpc>
                <a:spcPct val="150000"/>
              </a:lnSpc>
              <a:spcBef>
                <a:spcPts val="1000"/>
              </a:spcBef>
              <a:spcAft>
                <a:spcPts val="0"/>
              </a:spcAft>
              <a:buSzPts val="1800"/>
              <a:buAutoNum type="arabicPeriod" startAt="2"/>
            </a:pPr>
            <a:r>
              <a:rPr lang="en"/>
              <a:t>Try choosing </a:t>
            </a:r>
            <a:r>
              <a:rPr b="1" lang="en">
                <a:solidFill>
                  <a:srgbClr val="6BABE5"/>
                </a:solidFill>
              </a:rPr>
              <a:t>‘Pc, Mac &amp; Linux Standalone’</a:t>
            </a:r>
            <a:r>
              <a:rPr lang="en"/>
              <a:t> in the platform selection.</a:t>
            </a:r>
            <a:endParaRPr/>
          </a:p>
          <a:p>
            <a:pPr indent="-342900" lvl="0" marL="457200" rtl="0" algn="just">
              <a:lnSpc>
                <a:spcPct val="150000"/>
              </a:lnSpc>
              <a:spcBef>
                <a:spcPts val="1000"/>
              </a:spcBef>
              <a:spcAft>
                <a:spcPts val="0"/>
              </a:spcAft>
              <a:buSzPts val="1800"/>
              <a:buAutoNum type="arabicPeriod" startAt="2"/>
            </a:pPr>
            <a:r>
              <a:rPr lang="en"/>
              <a:t>Select ‘Build’ at the bottom of the window, a new window will open up to select where to save the build of the game.</a:t>
            </a:r>
            <a:endParaRPr/>
          </a:p>
        </p:txBody>
      </p:sp>
      <p:pic>
        <p:nvPicPr>
          <p:cNvPr id="1565" name="Google Shape;1565;p213"/>
          <p:cNvPicPr preferRelativeResize="0"/>
          <p:nvPr/>
        </p:nvPicPr>
        <p:blipFill>
          <a:blip r:embed="rId3">
            <a:alphaModFix/>
          </a:blip>
          <a:stretch>
            <a:fillRect/>
          </a:stretch>
        </p:blipFill>
        <p:spPr>
          <a:xfrm>
            <a:off x="4931075" y="1917575"/>
            <a:ext cx="3908125" cy="3607981"/>
          </a:xfrm>
          <a:prstGeom prst="rect">
            <a:avLst/>
          </a:prstGeom>
          <a:noFill/>
          <a:ln cap="flat" cmpd="sng" w="19050">
            <a:solidFill>
              <a:srgbClr val="000000"/>
            </a:solidFill>
            <a:prstDash val="solid"/>
            <a:round/>
            <a:headEnd len="sm" w="sm" type="none"/>
            <a:tailEnd len="sm" w="sm" type="none"/>
          </a:ln>
        </p:spPr>
      </p:pic>
      <p:cxnSp>
        <p:nvCxnSpPr>
          <p:cNvPr id="1566" name="Google Shape;1566;p213"/>
          <p:cNvCxnSpPr/>
          <p:nvPr/>
        </p:nvCxnSpPr>
        <p:spPr>
          <a:xfrm flipH="1">
            <a:off x="5844325" y="2405225"/>
            <a:ext cx="3300" cy="9615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900"/>
              </a:srgbClr>
            </a:outerShdw>
          </a:effectLst>
        </p:spPr>
      </p:cxnSp>
      <p:cxnSp>
        <p:nvCxnSpPr>
          <p:cNvPr id="1567" name="Google Shape;1567;p213"/>
          <p:cNvCxnSpPr/>
          <p:nvPr/>
        </p:nvCxnSpPr>
        <p:spPr>
          <a:xfrm flipH="1">
            <a:off x="7543575" y="4345900"/>
            <a:ext cx="3300" cy="9615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900"/>
              </a:srgbClr>
            </a:outerShdw>
          </a:effectLst>
        </p:spPr>
      </p:cxnSp>
      <p:sp>
        <p:nvSpPr>
          <p:cNvPr id="1568" name="Google Shape;1568;p213"/>
          <p:cNvSpPr txBox="1"/>
          <p:nvPr>
            <p:ph idx="1" type="body"/>
          </p:nvPr>
        </p:nvSpPr>
        <p:spPr>
          <a:xfrm>
            <a:off x="532350" y="6023525"/>
            <a:ext cx="8079300" cy="822600"/>
          </a:xfrm>
          <a:prstGeom prst="rect">
            <a:avLst/>
          </a:prstGeom>
          <a:noFill/>
          <a:ln>
            <a:noFill/>
          </a:ln>
        </p:spPr>
        <p:txBody>
          <a:bodyPr anchorCtr="0" anchor="t" bIns="91425" lIns="91425" spcFirstLastPara="1" rIns="91425" wrap="square" tIns="91425">
            <a:noAutofit/>
          </a:bodyPr>
          <a:lstStyle/>
          <a:p>
            <a:pPr indent="0" lvl="0" marL="0" rtl="0" algn="ctr">
              <a:lnSpc>
                <a:spcPct val="100000"/>
              </a:lnSpc>
              <a:spcBef>
                <a:spcPts val="0"/>
              </a:spcBef>
              <a:spcAft>
                <a:spcPts val="1000"/>
              </a:spcAft>
              <a:buNone/>
            </a:pPr>
            <a:r>
              <a:rPr lang="en"/>
              <a:t>You now have an </a:t>
            </a:r>
            <a:r>
              <a:rPr b="1" lang="en">
                <a:solidFill>
                  <a:srgbClr val="6BABE5"/>
                </a:solidFill>
              </a:rPr>
              <a:t>executable </a:t>
            </a:r>
            <a:r>
              <a:rPr lang="en"/>
              <a:t>of this project! Try run it on your machine!</a:t>
            </a:r>
            <a:endParaRPr/>
          </a:p>
        </p:txBody>
      </p:sp>
      <p:sp>
        <p:nvSpPr>
          <p:cNvPr id="1569" name="Google Shape;1569;p213"/>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Publishing Builds</a:t>
            </a:r>
            <a:endParaRPr sz="1000"/>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3" name="Shape 1573"/>
        <p:cNvGrpSpPr/>
        <p:nvPr/>
      </p:nvGrpSpPr>
      <p:grpSpPr>
        <a:xfrm>
          <a:off x="0" y="0"/>
          <a:ext cx="0" cy="0"/>
          <a:chOff x="0" y="0"/>
          <a:chExt cx="0" cy="0"/>
        </a:xfrm>
      </p:grpSpPr>
      <p:pic>
        <p:nvPicPr>
          <p:cNvPr id="1574" name="Google Shape;1574;p214"/>
          <p:cNvPicPr preferRelativeResize="0"/>
          <p:nvPr/>
        </p:nvPicPr>
        <p:blipFill rotWithShape="1">
          <a:blip r:embed="rId3">
            <a:alphaModFix/>
          </a:blip>
          <a:srcRect b="0" l="0" r="0" t="0"/>
          <a:stretch/>
        </p:blipFill>
        <p:spPr>
          <a:xfrm>
            <a:off x="1501625" y="5547123"/>
            <a:ext cx="390525" cy="228600"/>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78" name="Shape 1578"/>
        <p:cNvGrpSpPr/>
        <p:nvPr/>
      </p:nvGrpSpPr>
      <p:grpSpPr>
        <a:xfrm>
          <a:off x="0" y="0"/>
          <a:ext cx="0" cy="0"/>
          <a:chOff x="0" y="0"/>
          <a:chExt cx="0" cy="0"/>
        </a:xfrm>
      </p:grpSpPr>
      <p:sp>
        <p:nvSpPr>
          <p:cNvPr id="1579" name="Google Shape;1579;p215"/>
          <p:cNvSpPr/>
          <p:nvPr/>
        </p:nvSpPr>
        <p:spPr>
          <a:xfrm>
            <a:off x="941700" y="430957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1580" name="Google Shape;1580;p215"/>
          <p:cNvSpPr txBox="1"/>
          <p:nvPr/>
        </p:nvSpPr>
        <p:spPr>
          <a:xfrm>
            <a:off x="758550" y="273527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1581" name="Google Shape;1581;p215"/>
          <p:cNvSpPr txBox="1"/>
          <p:nvPr/>
        </p:nvSpPr>
        <p:spPr>
          <a:xfrm>
            <a:off x="0" y="165470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What did you learn today?</a:t>
            </a:r>
            <a:endParaRPr b="1" sz="3600">
              <a:solidFill>
                <a:srgbClr val="FFFFFF"/>
              </a:solidFill>
              <a:latin typeface="Open Sans"/>
              <a:ea typeface="Open Sans"/>
              <a:cs typeface="Open Sans"/>
              <a:sym typeface="Open Sans"/>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0" name="Shape 700"/>
        <p:cNvGrpSpPr/>
        <p:nvPr/>
      </p:nvGrpSpPr>
      <p:grpSpPr>
        <a:xfrm>
          <a:off x="0" y="0"/>
          <a:ext cx="0" cy="0"/>
          <a:chOff x="0" y="0"/>
          <a:chExt cx="0" cy="0"/>
        </a:xfrm>
      </p:grpSpPr>
      <p:sp>
        <p:nvSpPr>
          <p:cNvPr id="701" name="Google Shape;701;p108"/>
          <p:cNvSpPr txBox="1"/>
          <p:nvPr>
            <p:ph idx="1" type="body"/>
          </p:nvPr>
        </p:nvSpPr>
        <p:spPr>
          <a:xfrm>
            <a:off x="784350" y="3775250"/>
            <a:ext cx="5036700" cy="23766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1000"/>
              </a:spcAft>
              <a:buNone/>
            </a:pPr>
            <a:r>
              <a:rPr lang="en"/>
              <a:t>When you install Unity, it will ask if you want to install Visual Studio. Select NO - this is NOT the same thing as Visual Studio Code! </a:t>
            </a:r>
            <a:endParaRPr/>
          </a:p>
        </p:txBody>
      </p:sp>
      <p:sp>
        <p:nvSpPr>
          <p:cNvPr id="702" name="Google Shape;702;p108"/>
          <p:cNvSpPr txBox="1"/>
          <p:nvPr>
            <p:ph idx="1" type="body"/>
          </p:nvPr>
        </p:nvSpPr>
        <p:spPr>
          <a:xfrm>
            <a:off x="232350" y="1357650"/>
            <a:ext cx="8679300" cy="1012500"/>
          </a:xfrm>
          <a:prstGeom prst="rect">
            <a:avLst/>
          </a:prstGeom>
          <a:noFill/>
          <a:ln>
            <a:noFill/>
          </a:ln>
        </p:spPr>
        <p:txBody>
          <a:bodyPr anchorCtr="0" anchor="ctr" bIns="91425" lIns="91425" spcFirstLastPara="1" rIns="91425" wrap="square" tIns="91425">
            <a:noAutofit/>
          </a:bodyPr>
          <a:lstStyle/>
          <a:p>
            <a:pPr indent="0" lvl="0" marL="114300" rtl="0" algn="ctr">
              <a:lnSpc>
                <a:spcPct val="100000"/>
              </a:lnSpc>
              <a:spcBef>
                <a:spcPts val="0"/>
              </a:spcBef>
              <a:spcAft>
                <a:spcPts val="0"/>
              </a:spcAft>
              <a:buSzPts val="1800"/>
              <a:buNone/>
            </a:pPr>
            <a:r>
              <a:rPr lang="en"/>
              <a:t>You can use any text editor you like, but we recommend Visual Studio Code. </a:t>
            </a:r>
            <a:endParaRPr/>
          </a:p>
        </p:txBody>
      </p:sp>
      <p:sp>
        <p:nvSpPr>
          <p:cNvPr id="703" name="Google Shape;703;p108"/>
          <p:cNvSpPr/>
          <p:nvPr/>
        </p:nvSpPr>
        <p:spPr>
          <a:xfrm>
            <a:off x="784350" y="2589725"/>
            <a:ext cx="7575300" cy="7518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AEAEA"/>
                </a:solidFill>
                <a:latin typeface="Open Sans"/>
                <a:ea typeface="Open Sans"/>
                <a:cs typeface="Open Sans"/>
                <a:sym typeface="Open Sans"/>
              </a:rPr>
              <a:t>http://mlhlocal.host/vscode</a:t>
            </a:r>
            <a:endParaRPr sz="2400">
              <a:solidFill>
                <a:srgbClr val="EAEAEA"/>
              </a:solidFill>
            </a:endParaRPr>
          </a:p>
        </p:txBody>
      </p:sp>
      <p:pic>
        <p:nvPicPr>
          <p:cNvPr id="704" name="Google Shape;704;p108"/>
          <p:cNvPicPr preferRelativeResize="0"/>
          <p:nvPr/>
        </p:nvPicPr>
        <p:blipFill>
          <a:blip r:embed="rId3">
            <a:alphaModFix/>
          </a:blip>
          <a:stretch>
            <a:fillRect/>
          </a:stretch>
        </p:blipFill>
        <p:spPr>
          <a:xfrm>
            <a:off x="6183600" y="3823400"/>
            <a:ext cx="2176050" cy="2176050"/>
          </a:xfrm>
          <a:prstGeom prst="rect">
            <a:avLst/>
          </a:prstGeom>
          <a:noFill/>
          <a:ln>
            <a:noFill/>
          </a:ln>
        </p:spPr>
      </p:pic>
      <p:sp>
        <p:nvSpPr>
          <p:cNvPr id="705" name="Google Shape;705;p108"/>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A Note About Text Editors:</a:t>
            </a:r>
            <a:endParaRPr sz="1000"/>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5" name="Shape 1585"/>
        <p:cNvGrpSpPr/>
        <p:nvPr/>
      </p:nvGrpSpPr>
      <p:grpSpPr>
        <a:xfrm>
          <a:off x="0" y="0"/>
          <a:ext cx="0" cy="0"/>
          <a:chOff x="0" y="0"/>
          <a:chExt cx="0" cy="0"/>
        </a:xfrm>
      </p:grpSpPr>
      <p:sp>
        <p:nvSpPr>
          <p:cNvPr id="1586" name="Google Shape;1586;p216"/>
          <p:cNvSpPr txBox="1"/>
          <p:nvPr/>
        </p:nvSpPr>
        <p:spPr>
          <a:xfrm>
            <a:off x="161563" y="209255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Where to go from here...</a:t>
            </a:r>
            <a:endParaRPr b="1" i="1" sz="3000">
              <a:solidFill>
                <a:srgbClr val="353535"/>
              </a:solidFill>
              <a:latin typeface="Open Sans"/>
              <a:ea typeface="Open Sans"/>
              <a:cs typeface="Open Sans"/>
              <a:sym typeface="Open Sans"/>
            </a:endParaRPr>
          </a:p>
        </p:txBody>
      </p:sp>
      <p:grpSp>
        <p:nvGrpSpPr>
          <p:cNvPr id="1587" name="Google Shape;1587;p216"/>
          <p:cNvGrpSpPr/>
          <p:nvPr/>
        </p:nvGrpSpPr>
        <p:grpSpPr>
          <a:xfrm>
            <a:off x="618225" y="3120638"/>
            <a:ext cx="7907550" cy="1104900"/>
            <a:chOff x="876675" y="2245013"/>
            <a:chExt cx="7907550" cy="1104900"/>
          </a:xfrm>
        </p:grpSpPr>
        <p:sp>
          <p:nvSpPr>
            <p:cNvPr id="1588" name="Google Shape;1588;p216"/>
            <p:cNvSpPr/>
            <p:nvPr/>
          </p:nvSpPr>
          <p:spPr>
            <a:xfrm>
              <a:off x="876675" y="2519513"/>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589" name="Google Shape;1589;p216"/>
            <p:cNvSpPr txBox="1"/>
            <p:nvPr/>
          </p:nvSpPr>
          <p:spPr>
            <a:xfrm>
              <a:off x="1714725" y="2245013"/>
              <a:ext cx="7069500" cy="11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Visit </a:t>
              </a:r>
              <a:r>
                <a:rPr b="1" lang="en" sz="2400">
                  <a:solidFill>
                    <a:srgbClr val="353535"/>
                  </a:solidFill>
                  <a:latin typeface="Open Sans"/>
                  <a:ea typeface="Open Sans"/>
                  <a:cs typeface="Open Sans"/>
                  <a:sym typeface="Open Sans"/>
                </a:rPr>
                <a:t>mlhlocal.host/unity-learn</a:t>
              </a:r>
              <a:r>
                <a:rPr lang="en" sz="2400">
                  <a:solidFill>
                    <a:srgbClr val="353535"/>
                  </a:solidFill>
                  <a:latin typeface="Open Sans"/>
                  <a:ea typeface="Open Sans"/>
                  <a:cs typeface="Open Sans"/>
                  <a:sym typeface="Open Sans"/>
                </a:rPr>
                <a:t> to learn more </a:t>
              </a:r>
              <a:endParaRPr sz="2400">
                <a:solidFill>
                  <a:srgbClr val="353535"/>
                </a:solidFill>
                <a:latin typeface="Open Sans"/>
                <a:ea typeface="Open Sans"/>
                <a:cs typeface="Open Sans"/>
                <a:sym typeface="Open Sans"/>
              </a:endParaRPr>
            </a:p>
          </p:txBody>
        </p:sp>
      </p:grpSp>
      <p:grpSp>
        <p:nvGrpSpPr>
          <p:cNvPr id="1590" name="Google Shape;1590;p216"/>
          <p:cNvGrpSpPr/>
          <p:nvPr/>
        </p:nvGrpSpPr>
        <p:grpSpPr>
          <a:xfrm>
            <a:off x="618225" y="4491200"/>
            <a:ext cx="8274750" cy="752400"/>
            <a:chOff x="876675" y="3397975"/>
            <a:chExt cx="8274750" cy="752400"/>
          </a:xfrm>
        </p:grpSpPr>
        <p:sp>
          <p:nvSpPr>
            <p:cNvPr id="1591" name="Google Shape;1591;p216"/>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592" name="Google Shape;1592;p216"/>
            <p:cNvSpPr txBox="1"/>
            <p:nvPr/>
          </p:nvSpPr>
          <p:spPr>
            <a:xfrm>
              <a:off x="1714725" y="3397975"/>
              <a:ext cx="74367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Join the discussion at </a:t>
              </a:r>
              <a:r>
                <a:rPr b="1" lang="en" sz="2400">
                  <a:solidFill>
                    <a:srgbClr val="353535"/>
                  </a:solidFill>
                  <a:latin typeface="Open Sans"/>
                  <a:ea typeface="Open Sans"/>
                  <a:cs typeface="Open Sans"/>
                  <a:sym typeface="Open Sans"/>
                </a:rPr>
                <a:t>mlhlocal.host/unity-connect</a:t>
              </a:r>
              <a:endParaRPr b="1" sz="2400">
                <a:solidFill>
                  <a:srgbClr val="353535"/>
                </a:solidFill>
                <a:latin typeface="Open Sans"/>
                <a:ea typeface="Open Sans"/>
                <a:cs typeface="Open Sans"/>
                <a:sym typeface="Open Sans"/>
              </a:endParaRPr>
            </a:p>
          </p:txBody>
        </p:sp>
      </p:grpSp>
      <p:grpSp>
        <p:nvGrpSpPr>
          <p:cNvPr id="1593" name="Google Shape;1593;p216"/>
          <p:cNvGrpSpPr/>
          <p:nvPr/>
        </p:nvGrpSpPr>
        <p:grpSpPr>
          <a:xfrm>
            <a:off x="618225" y="5617625"/>
            <a:ext cx="7532550" cy="752400"/>
            <a:chOff x="876675" y="4683200"/>
            <a:chExt cx="7532550" cy="752400"/>
          </a:xfrm>
        </p:grpSpPr>
        <p:sp>
          <p:nvSpPr>
            <p:cNvPr id="1594" name="Google Shape;1594;p216"/>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595" name="Google Shape;1595;p216"/>
            <p:cNvSpPr txBox="1"/>
            <p:nvPr/>
          </p:nvSpPr>
          <p:spPr>
            <a:xfrm>
              <a:off x="1714725" y="4683200"/>
              <a:ext cx="669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Learn about Unity Hub - a new tool to make learning and collaborating easier. </a:t>
              </a:r>
              <a:endParaRPr sz="2400">
                <a:solidFill>
                  <a:srgbClr val="353535"/>
                </a:solidFill>
                <a:latin typeface="Open Sans"/>
                <a:ea typeface="Open Sans"/>
                <a:cs typeface="Open Sans"/>
                <a:sym typeface="Open Sans"/>
              </a:endParaRPr>
            </a:p>
          </p:txBody>
        </p:sp>
      </p:grpSp>
      <p:pic>
        <p:nvPicPr>
          <p:cNvPr id="1596" name="Google Shape;1596;p216"/>
          <p:cNvPicPr preferRelativeResize="0"/>
          <p:nvPr/>
        </p:nvPicPr>
        <p:blipFill>
          <a:blip r:embed="rId3">
            <a:alphaModFix/>
          </a:blip>
          <a:stretch>
            <a:fillRect/>
          </a:stretch>
        </p:blipFill>
        <p:spPr>
          <a:xfrm>
            <a:off x="2812525" y="817525"/>
            <a:ext cx="3518925" cy="1275024"/>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0" name="Shape 1600"/>
        <p:cNvGrpSpPr/>
        <p:nvPr/>
      </p:nvGrpSpPr>
      <p:grpSpPr>
        <a:xfrm>
          <a:off x="0" y="0"/>
          <a:ext cx="0" cy="0"/>
          <a:chOff x="0" y="0"/>
          <a:chExt cx="0" cy="0"/>
        </a:xfrm>
      </p:grpSpPr>
      <p:sp>
        <p:nvSpPr>
          <p:cNvPr id="1601" name="Google Shape;1601;p217"/>
          <p:cNvSpPr/>
          <p:nvPr/>
        </p:nvSpPr>
        <p:spPr>
          <a:xfrm rot="5400000">
            <a:off x="3204700" y="854625"/>
            <a:ext cx="2637300" cy="8254800"/>
          </a:xfrm>
          <a:prstGeom prst="chevron">
            <a:avLst>
              <a:gd fmla="val 20758"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217"/>
          <p:cNvSpPr/>
          <p:nvPr/>
        </p:nvSpPr>
        <p:spPr>
          <a:xfrm rot="5400000">
            <a:off x="3420175" y="-1033850"/>
            <a:ext cx="2216700" cy="82653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217"/>
          <p:cNvSpPr txBox="1"/>
          <p:nvPr/>
        </p:nvSpPr>
        <p:spPr>
          <a:xfrm>
            <a:off x="464425" y="201670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a:t>
            </a:r>
            <a:r>
              <a:rPr b="1" lang="en" sz="2400">
                <a:solidFill>
                  <a:srgbClr val="FFD966"/>
                </a:solidFill>
                <a:latin typeface="Open Sans"/>
                <a:ea typeface="Open Sans"/>
                <a:cs typeface="Open Sans"/>
                <a:sym typeface="Open Sans"/>
              </a:rPr>
              <a:t>Problem 1</a:t>
            </a:r>
            <a:r>
              <a:rPr b="1" lang="en" sz="2400">
                <a:solidFill>
                  <a:srgbClr val="FFD966"/>
                </a:solidFill>
                <a:latin typeface="Open Sans"/>
                <a:ea typeface="Open Sans"/>
                <a:cs typeface="Open Sans"/>
                <a:sym typeface="Open Sans"/>
              </a:rPr>
              <a:t>:</a:t>
            </a:r>
            <a:endParaRPr b="1"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b="1" lang="en" sz="1800">
                <a:solidFill>
                  <a:srgbClr val="FFFFFF"/>
                </a:solidFill>
                <a:latin typeface="Open Sans"/>
                <a:ea typeface="Open Sans"/>
                <a:cs typeface="Open Sans"/>
                <a:sym typeface="Open Sans"/>
              </a:rPr>
              <a:t>Drag Asset models into the race track and add Mesh Filters + Colliders to them! </a:t>
            </a:r>
            <a:endParaRPr sz="1800">
              <a:solidFill>
                <a:srgbClr val="FFFFFF"/>
              </a:solidFill>
              <a:latin typeface="Open Sans"/>
              <a:ea typeface="Open Sans"/>
              <a:cs typeface="Open Sans"/>
              <a:sym typeface="Open Sans"/>
            </a:endParaRPr>
          </a:p>
        </p:txBody>
      </p:sp>
      <p:sp>
        <p:nvSpPr>
          <p:cNvPr id="1604" name="Google Shape;1604;p217"/>
          <p:cNvSpPr txBox="1"/>
          <p:nvPr/>
        </p:nvSpPr>
        <p:spPr>
          <a:xfrm>
            <a:off x="464425" y="408155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2:</a:t>
            </a:r>
            <a:endParaRPr b="1"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b="1" lang="en" sz="1800">
                <a:solidFill>
                  <a:srgbClr val="FFFFFF"/>
                </a:solidFill>
                <a:latin typeface="Open Sans"/>
                <a:ea typeface="Open Sans"/>
                <a:cs typeface="Open Sans"/>
                <a:sym typeface="Open Sans"/>
              </a:rPr>
              <a:t>Integrate actual AI into your game here: </a:t>
            </a:r>
            <a:endParaRPr sz="1800">
              <a:solidFill>
                <a:srgbClr val="FFFFFF"/>
              </a:solidFill>
              <a:latin typeface="Open Sans"/>
              <a:ea typeface="Open Sans"/>
              <a:cs typeface="Open Sans"/>
              <a:sym typeface="Open Sans"/>
            </a:endParaRPr>
          </a:p>
        </p:txBody>
      </p:sp>
      <p:sp>
        <p:nvSpPr>
          <p:cNvPr id="1605" name="Google Shape;1605;p217"/>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000">
                <a:solidFill>
                  <a:srgbClr val="353535"/>
                </a:solidFill>
                <a:latin typeface="Open Sans"/>
                <a:ea typeface="Open Sans"/>
                <a:cs typeface="Open Sans"/>
                <a:sym typeface="Open Sans"/>
              </a:rPr>
              <a:t>Keep Learning: Practice Problems For Later</a:t>
            </a:r>
            <a:endParaRPr sz="3000"/>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9" name="Shape 1609"/>
        <p:cNvGrpSpPr/>
        <p:nvPr/>
      </p:nvGrpSpPr>
      <p:grpSpPr>
        <a:xfrm>
          <a:off x="0" y="0"/>
          <a:ext cx="0" cy="0"/>
          <a:chOff x="0" y="0"/>
          <a:chExt cx="0" cy="0"/>
        </a:xfrm>
      </p:grpSpPr>
      <p:sp>
        <p:nvSpPr>
          <p:cNvPr id="1610" name="Google Shape;1610;p218"/>
          <p:cNvSpPr txBox="1"/>
          <p:nvPr/>
        </p:nvSpPr>
        <p:spPr>
          <a:xfrm>
            <a:off x="161550" y="9630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Keep the Momentum Going!</a:t>
            </a:r>
            <a:endParaRPr b="1" i="1" sz="3000">
              <a:solidFill>
                <a:srgbClr val="353535"/>
              </a:solidFill>
              <a:latin typeface="Open Sans"/>
              <a:ea typeface="Open Sans"/>
              <a:cs typeface="Open Sans"/>
              <a:sym typeface="Open Sans"/>
            </a:endParaRPr>
          </a:p>
        </p:txBody>
      </p:sp>
      <p:grpSp>
        <p:nvGrpSpPr>
          <p:cNvPr id="1611" name="Google Shape;1611;p218"/>
          <p:cNvGrpSpPr/>
          <p:nvPr/>
        </p:nvGrpSpPr>
        <p:grpSpPr>
          <a:xfrm>
            <a:off x="618225" y="2206238"/>
            <a:ext cx="7907550" cy="1104900"/>
            <a:chOff x="876675" y="2245013"/>
            <a:chExt cx="7907550" cy="1104900"/>
          </a:xfrm>
        </p:grpSpPr>
        <p:sp>
          <p:nvSpPr>
            <p:cNvPr id="1612" name="Google Shape;1612;p218"/>
            <p:cNvSpPr/>
            <p:nvPr/>
          </p:nvSpPr>
          <p:spPr>
            <a:xfrm>
              <a:off x="876675" y="2519513"/>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613" name="Google Shape;1613;p218"/>
            <p:cNvSpPr txBox="1"/>
            <p:nvPr/>
          </p:nvSpPr>
          <p:spPr>
            <a:xfrm>
              <a:off x="1714725" y="2245013"/>
              <a:ext cx="7069500" cy="11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Sign up to host this awesome workshop at https://localhost.mlh.io/</a:t>
              </a:r>
              <a:endParaRPr sz="2400">
                <a:solidFill>
                  <a:srgbClr val="353535"/>
                </a:solidFill>
                <a:latin typeface="Open Sans"/>
                <a:ea typeface="Open Sans"/>
                <a:cs typeface="Open Sans"/>
                <a:sym typeface="Open Sans"/>
              </a:endParaRPr>
            </a:p>
          </p:txBody>
        </p:sp>
      </p:grpSp>
      <p:grpSp>
        <p:nvGrpSpPr>
          <p:cNvPr id="1614" name="Google Shape;1614;p218"/>
          <p:cNvGrpSpPr/>
          <p:nvPr/>
        </p:nvGrpSpPr>
        <p:grpSpPr>
          <a:xfrm>
            <a:off x="618225" y="3576800"/>
            <a:ext cx="7615950" cy="752400"/>
            <a:chOff x="876675" y="3397975"/>
            <a:chExt cx="7615950" cy="752400"/>
          </a:xfrm>
        </p:grpSpPr>
        <p:sp>
          <p:nvSpPr>
            <p:cNvPr id="1615" name="Google Shape;1615;p218"/>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616" name="Google Shape;1616;p218"/>
            <p:cNvSpPr txBox="1"/>
            <p:nvPr/>
          </p:nvSpPr>
          <p:spPr>
            <a:xfrm>
              <a:off x="1714725" y="3397975"/>
              <a:ext cx="6777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Running continuous workshops earns you points towards your Momentum Rewards</a:t>
              </a:r>
              <a:endParaRPr sz="2400">
                <a:solidFill>
                  <a:srgbClr val="353535"/>
                </a:solidFill>
                <a:latin typeface="Open Sans"/>
                <a:ea typeface="Open Sans"/>
                <a:cs typeface="Open Sans"/>
                <a:sym typeface="Open Sans"/>
              </a:endParaRPr>
            </a:p>
          </p:txBody>
        </p:sp>
      </p:grpSp>
      <p:grpSp>
        <p:nvGrpSpPr>
          <p:cNvPr id="1617" name="Google Shape;1617;p218"/>
          <p:cNvGrpSpPr/>
          <p:nvPr/>
        </p:nvGrpSpPr>
        <p:grpSpPr>
          <a:xfrm>
            <a:off x="618225" y="4703225"/>
            <a:ext cx="7532550" cy="752400"/>
            <a:chOff x="876675" y="4683200"/>
            <a:chExt cx="7532550" cy="752400"/>
          </a:xfrm>
        </p:grpSpPr>
        <p:sp>
          <p:nvSpPr>
            <p:cNvPr id="1618" name="Google Shape;1618;p218"/>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619" name="Google Shape;1619;p218"/>
            <p:cNvSpPr txBox="1"/>
            <p:nvPr/>
          </p:nvSpPr>
          <p:spPr>
            <a:xfrm>
              <a:off x="1714725" y="4683200"/>
              <a:ext cx="669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Redeem your Rewards Points for custom stickers, t-shirts, and pizza!</a:t>
              </a:r>
              <a:endParaRPr sz="2400">
                <a:solidFill>
                  <a:srgbClr val="353535"/>
                </a:solidFill>
                <a:latin typeface="Open Sans"/>
                <a:ea typeface="Open Sans"/>
                <a:cs typeface="Open Sans"/>
                <a:sym typeface="Open Sans"/>
              </a:endParaRPr>
            </a:p>
          </p:txBody>
        </p:sp>
      </p:gr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3" name="Shape 1623"/>
        <p:cNvGrpSpPr/>
        <p:nvPr/>
      </p:nvGrpSpPr>
      <p:grpSpPr>
        <a:xfrm>
          <a:off x="0" y="0"/>
          <a:ext cx="0" cy="0"/>
          <a:chOff x="0" y="0"/>
          <a:chExt cx="0" cy="0"/>
        </a:xfrm>
      </p:grpSpPr>
      <p:pic>
        <p:nvPicPr>
          <p:cNvPr id="1624" name="Google Shape;1624;p219"/>
          <p:cNvPicPr preferRelativeResize="0"/>
          <p:nvPr/>
        </p:nvPicPr>
        <p:blipFill rotWithShape="1">
          <a:blip r:embed="rId3">
            <a:alphaModFix/>
          </a:blip>
          <a:srcRect b="0" l="0" r="0" t="0"/>
          <a:stretch/>
        </p:blipFill>
        <p:spPr>
          <a:xfrm>
            <a:off x="152400" y="91875"/>
            <a:ext cx="1615275" cy="345675"/>
          </a:xfrm>
          <a:prstGeom prst="rect">
            <a:avLst/>
          </a:prstGeom>
          <a:noFill/>
          <a:ln>
            <a:noFill/>
          </a:ln>
        </p:spPr>
      </p:pic>
      <p:sp>
        <p:nvSpPr>
          <p:cNvPr id="1625" name="Google Shape;1625;p219"/>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SzPts val="1000"/>
              <a:buFont typeface="Arial"/>
              <a:buNone/>
            </a:pPr>
            <a:r>
              <a:rPr b="0" i="0" lang="en" sz="1000" u="none" cap="none" strike="noStrike">
                <a:solidFill>
                  <a:schemeClr val="lt1"/>
                </a:solidFill>
                <a:latin typeface="Open Sans"/>
                <a:ea typeface="Open Sans"/>
                <a:cs typeface="Open Sans"/>
                <a:sym typeface="Open Sans"/>
              </a:rPr>
              <a:t>v.0.0.1</a:t>
            </a:r>
            <a:endParaRPr b="0" i="0" sz="1000" u="none" cap="none" strike="noStrike">
              <a:solidFill>
                <a:schemeClr val="lt1"/>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9" name="Shape 709"/>
        <p:cNvGrpSpPr/>
        <p:nvPr/>
      </p:nvGrpSpPr>
      <p:grpSpPr>
        <a:xfrm>
          <a:off x="0" y="0"/>
          <a:ext cx="0" cy="0"/>
          <a:chOff x="0" y="0"/>
          <a:chExt cx="0" cy="0"/>
        </a:xfrm>
      </p:grpSpPr>
      <p:sp>
        <p:nvSpPr>
          <p:cNvPr id="710" name="Google Shape;710;p109"/>
          <p:cNvSpPr/>
          <p:nvPr/>
        </p:nvSpPr>
        <p:spPr>
          <a:xfrm>
            <a:off x="320400" y="246150"/>
            <a:ext cx="8503200" cy="6250500"/>
          </a:xfrm>
          <a:prstGeom prst="rect">
            <a:avLst/>
          </a:prstGeom>
          <a:solidFill>
            <a:srgbClr val="FFFFFF"/>
          </a:solidFill>
          <a:ln cap="flat" cmpd="sng" w="19050">
            <a:solidFill>
              <a:srgbClr val="353535"/>
            </a:solidFill>
            <a:prstDash val="solid"/>
            <a:round/>
            <a:headEnd len="sm" w="sm" type="none"/>
            <a:tailEnd len="sm" w="sm" type="none"/>
          </a:ln>
        </p:spPr>
        <p:txBody>
          <a:bodyPr anchorCtr="0" anchor="ctr" bIns="130025" lIns="130025" spcFirstLastPara="1" rIns="130025" wrap="square" tIns="130025">
            <a:noAutofit/>
          </a:bodyPr>
          <a:lstStyle/>
          <a:p>
            <a:pPr indent="0" lvl="0" marL="0" rtl="0" algn="l">
              <a:spcBef>
                <a:spcPts val="0"/>
              </a:spcBef>
              <a:spcAft>
                <a:spcPts val="0"/>
              </a:spcAft>
              <a:buNone/>
            </a:pPr>
            <a:r>
              <a:t/>
            </a:r>
            <a:endParaRPr sz="2000"/>
          </a:p>
        </p:txBody>
      </p:sp>
      <p:pic>
        <p:nvPicPr>
          <p:cNvPr id="711" name="Google Shape;711;p109"/>
          <p:cNvPicPr preferRelativeResize="0"/>
          <p:nvPr/>
        </p:nvPicPr>
        <p:blipFill>
          <a:blip r:embed="rId3">
            <a:alphaModFix/>
          </a:blip>
          <a:stretch>
            <a:fillRect/>
          </a:stretch>
        </p:blipFill>
        <p:spPr>
          <a:xfrm>
            <a:off x="3862289" y="92550"/>
            <a:ext cx="1419813" cy="1419819"/>
          </a:xfrm>
          <a:prstGeom prst="rect">
            <a:avLst/>
          </a:prstGeom>
          <a:noFill/>
          <a:ln>
            <a:noFill/>
          </a:ln>
        </p:spPr>
      </p:pic>
      <p:sp>
        <p:nvSpPr>
          <p:cNvPr id="712" name="Google Shape;712;p109"/>
          <p:cNvSpPr txBox="1"/>
          <p:nvPr/>
        </p:nvSpPr>
        <p:spPr>
          <a:xfrm>
            <a:off x="659891" y="1512372"/>
            <a:ext cx="7824600" cy="1265400"/>
          </a:xfrm>
          <a:prstGeom prst="rect">
            <a:avLst/>
          </a:prstGeom>
          <a:noFill/>
          <a:ln>
            <a:noFill/>
          </a:ln>
        </p:spPr>
        <p:txBody>
          <a:bodyPr anchorCtr="0" anchor="t" bIns="130025" lIns="130025" spcFirstLastPara="1" rIns="130025" wrap="square" tIns="130025">
            <a:noAutofit/>
          </a:bodyPr>
          <a:lstStyle/>
          <a:p>
            <a:pPr indent="0" lvl="0" marL="0" rtl="0" algn="ctr">
              <a:spcBef>
                <a:spcPts val="0"/>
              </a:spcBef>
              <a:spcAft>
                <a:spcPts val="0"/>
              </a:spcAft>
              <a:buNone/>
            </a:pPr>
            <a:r>
              <a:rPr b="1" lang="en" sz="3000">
                <a:solidFill>
                  <a:srgbClr val="CC0000"/>
                </a:solidFill>
                <a:latin typeface="Open Sans"/>
                <a:ea typeface="Open Sans"/>
                <a:cs typeface="Open Sans"/>
                <a:sym typeface="Open Sans"/>
              </a:rPr>
              <a:t>WHOA THERE!</a:t>
            </a:r>
            <a:endParaRPr b="1" sz="3000">
              <a:solidFill>
                <a:srgbClr val="CC0000"/>
              </a:solidFill>
              <a:latin typeface="Open Sans"/>
              <a:ea typeface="Open Sans"/>
              <a:cs typeface="Open Sans"/>
              <a:sym typeface="Open Sans"/>
            </a:endParaRPr>
          </a:p>
          <a:p>
            <a:pPr indent="0" lvl="0" marL="0" rtl="0" algn="ctr">
              <a:spcBef>
                <a:spcPts val="0"/>
              </a:spcBef>
              <a:spcAft>
                <a:spcPts val="0"/>
              </a:spcAft>
              <a:buNone/>
            </a:pPr>
            <a:r>
              <a:rPr b="1" lang="en" sz="3000">
                <a:solidFill>
                  <a:srgbClr val="353535"/>
                </a:solidFill>
                <a:latin typeface="Open Sans"/>
                <a:ea typeface="Open Sans"/>
                <a:cs typeface="Open Sans"/>
                <a:sym typeface="Open Sans"/>
              </a:rPr>
              <a:t>DELETE THIS SLIDE BEFORE PRESENTING</a:t>
            </a:r>
            <a:endParaRPr b="1" sz="3000">
              <a:solidFill>
                <a:srgbClr val="353535"/>
              </a:solidFill>
              <a:latin typeface="Open Sans"/>
              <a:ea typeface="Open Sans"/>
              <a:cs typeface="Open Sans"/>
              <a:sym typeface="Open Sans"/>
            </a:endParaRPr>
          </a:p>
        </p:txBody>
      </p:sp>
      <p:sp>
        <p:nvSpPr>
          <p:cNvPr id="713" name="Google Shape;713;p109"/>
          <p:cNvSpPr txBox="1"/>
          <p:nvPr/>
        </p:nvSpPr>
        <p:spPr>
          <a:xfrm>
            <a:off x="659900" y="2777775"/>
            <a:ext cx="7824600" cy="3102300"/>
          </a:xfrm>
          <a:prstGeom prst="rect">
            <a:avLst/>
          </a:prstGeom>
          <a:noFill/>
          <a:ln>
            <a:noFill/>
          </a:ln>
        </p:spPr>
        <p:txBody>
          <a:bodyPr anchorCtr="0" anchor="t" bIns="130025" lIns="130025" spcFirstLastPara="1" rIns="130025" wrap="square" tIns="130025">
            <a:noAutofit/>
          </a:bodyPr>
          <a:lstStyle/>
          <a:p>
            <a:pPr indent="-381000" lvl="0" marL="457200" rtl="0" algn="l">
              <a:spcBef>
                <a:spcPts val="0"/>
              </a:spcBef>
              <a:spcAft>
                <a:spcPts val="0"/>
              </a:spcAft>
              <a:buClr>
                <a:srgbClr val="353535"/>
              </a:buClr>
              <a:buSzPts val="2400"/>
              <a:buFont typeface="Open Sans"/>
              <a:buChar char="●"/>
            </a:pPr>
            <a:r>
              <a:rPr b="1" lang="en" sz="2400">
                <a:solidFill>
                  <a:srgbClr val="353535"/>
                </a:solidFill>
                <a:latin typeface="Open Sans"/>
                <a:ea typeface="Open Sans"/>
                <a:cs typeface="Open Sans"/>
                <a:sym typeface="Open Sans"/>
              </a:rPr>
              <a:t>USB Flash Drives: </a:t>
            </a:r>
            <a:r>
              <a:rPr lang="en" sz="2400">
                <a:solidFill>
                  <a:srgbClr val="353535"/>
                </a:solidFill>
                <a:latin typeface="Open Sans"/>
                <a:ea typeface="Open Sans"/>
                <a:cs typeface="Open Sans"/>
                <a:sym typeface="Open Sans"/>
              </a:rPr>
              <a:t>If you received USB Flash Drives, attendees can copy the sample code and install files from there. </a:t>
            </a:r>
            <a:endParaRPr sz="2400">
              <a:solidFill>
                <a:srgbClr val="353535"/>
              </a:solidFill>
              <a:latin typeface="Open Sans"/>
              <a:ea typeface="Open Sans"/>
              <a:cs typeface="Open Sans"/>
              <a:sym typeface="Open Sans"/>
            </a:endParaRPr>
          </a:p>
          <a:p>
            <a:pPr indent="-381000" lvl="0" marL="457200" rtl="0" algn="l">
              <a:spcBef>
                <a:spcPts val="1000"/>
              </a:spcBef>
              <a:spcAft>
                <a:spcPts val="1000"/>
              </a:spcAft>
              <a:buClr>
                <a:srgbClr val="353535"/>
              </a:buClr>
              <a:buSzPts val="2400"/>
              <a:buFont typeface="Open Sans"/>
              <a:buChar char="●"/>
            </a:pPr>
            <a:r>
              <a:rPr b="1" lang="en" sz="2400">
                <a:solidFill>
                  <a:srgbClr val="353535"/>
                </a:solidFill>
                <a:latin typeface="Open Sans"/>
                <a:ea typeface="Open Sans"/>
                <a:cs typeface="Open Sans"/>
                <a:sym typeface="Open Sans"/>
              </a:rPr>
              <a:t>Web / Download: </a:t>
            </a:r>
            <a:r>
              <a:rPr lang="en" sz="2400">
                <a:solidFill>
                  <a:srgbClr val="353535"/>
                </a:solidFill>
                <a:latin typeface="Open Sans"/>
                <a:ea typeface="Open Sans"/>
                <a:cs typeface="Open Sans"/>
                <a:sym typeface="Open Sans"/>
              </a:rPr>
              <a:t>If you did </a:t>
            </a:r>
            <a:r>
              <a:rPr lang="en" sz="2400" u="sng">
                <a:solidFill>
                  <a:srgbClr val="353535"/>
                </a:solidFill>
                <a:latin typeface="Open Sans"/>
                <a:ea typeface="Open Sans"/>
                <a:cs typeface="Open Sans"/>
                <a:sym typeface="Open Sans"/>
              </a:rPr>
              <a:t>not</a:t>
            </a:r>
            <a:r>
              <a:rPr b="1" lang="en" sz="2400">
                <a:solidFill>
                  <a:srgbClr val="353535"/>
                </a:solidFill>
                <a:latin typeface="Open Sans"/>
                <a:ea typeface="Open Sans"/>
                <a:cs typeface="Open Sans"/>
                <a:sym typeface="Open Sans"/>
              </a:rPr>
              <a:t> </a:t>
            </a:r>
            <a:r>
              <a:rPr lang="en" sz="2400">
                <a:solidFill>
                  <a:srgbClr val="353535"/>
                </a:solidFill>
                <a:latin typeface="Open Sans"/>
                <a:ea typeface="Open Sans"/>
                <a:cs typeface="Open Sans"/>
                <a:sym typeface="Open Sans"/>
              </a:rPr>
              <a:t>receive USB Flash Drives, attendees will need to download the sample code and install files from the web.</a:t>
            </a:r>
            <a:endParaRPr sz="2400">
              <a:solidFill>
                <a:srgbClr val="353535"/>
              </a:solidFill>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110"/>
          <p:cNvSpPr txBox="1"/>
          <p:nvPr>
            <p:ph idx="1" type="body"/>
          </p:nvPr>
        </p:nvSpPr>
        <p:spPr>
          <a:xfrm>
            <a:off x="314700" y="2642400"/>
            <a:ext cx="8514600" cy="11451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Navigate to the URL above to download the project! Note - it might take a long time to download. It's a huge file!</a:t>
            </a:r>
            <a:endParaRPr/>
          </a:p>
          <a:p>
            <a:pPr indent="0" lvl="0" marL="0" rtl="0" algn="ctr">
              <a:lnSpc>
                <a:spcPct val="150000"/>
              </a:lnSpc>
              <a:spcBef>
                <a:spcPts val="0"/>
              </a:spcBef>
              <a:spcAft>
                <a:spcPts val="0"/>
              </a:spcAft>
              <a:buNone/>
            </a:pPr>
            <a:br>
              <a:rPr lang="en"/>
            </a:br>
            <a:r>
              <a:rPr lang="en"/>
              <a:t>The next slides will tell you how to open the file. </a:t>
            </a:r>
            <a:endParaRPr/>
          </a:p>
        </p:txBody>
      </p:sp>
      <p:sp>
        <p:nvSpPr>
          <p:cNvPr id="719" name="Google Shape;719;p110"/>
          <p:cNvSpPr/>
          <p:nvPr/>
        </p:nvSpPr>
        <p:spPr>
          <a:xfrm>
            <a:off x="774625" y="1792850"/>
            <a:ext cx="7575300" cy="7518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AEAEA"/>
                </a:solidFill>
                <a:latin typeface="Open Sans"/>
                <a:ea typeface="Open Sans"/>
                <a:cs typeface="Open Sans"/>
                <a:sym typeface="Open Sans"/>
              </a:rPr>
              <a:t>http://mlhlocal.host/unity-project</a:t>
            </a:r>
            <a:endParaRPr sz="2400">
              <a:solidFill>
                <a:srgbClr val="EAEAEA"/>
              </a:solidFill>
            </a:endParaRPr>
          </a:p>
        </p:txBody>
      </p:sp>
      <p:grpSp>
        <p:nvGrpSpPr>
          <p:cNvPr id="720" name="Google Shape;720;p110"/>
          <p:cNvGrpSpPr/>
          <p:nvPr/>
        </p:nvGrpSpPr>
        <p:grpSpPr>
          <a:xfrm>
            <a:off x="152400" y="4467125"/>
            <a:ext cx="8839200" cy="1805632"/>
            <a:chOff x="152400" y="4467125"/>
            <a:chExt cx="8839200" cy="1805632"/>
          </a:xfrm>
        </p:grpSpPr>
        <p:pic>
          <p:nvPicPr>
            <p:cNvPr id="721" name="Google Shape;721;p110"/>
            <p:cNvPicPr preferRelativeResize="0"/>
            <p:nvPr/>
          </p:nvPicPr>
          <p:blipFill>
            <a:blip r:embed="rId3">
              <a:alphaModFix/>
            </a:blip>
            <a:stretch>
              <a:fillRect/>
            </a:stretch>
          </p:blipFill>
          <p:spPr>
            <a:xfrm>
              <a:off x="152400" y="4467125"/>
              <a:ext cx="8839200" cy="1805632"/>
            </a:xfrm>
            <a:prstGeom prst="rect">
              <a:avLst/>
            </a:prstGeom>
            <a:noFill/>
            <a:ln cap="flat" cmpd="sng" w="19050">
              <a:solidFill>
                <a:srgbClr val="000000"/>
              </a:solidFill>
              <a:prstDash val="solid"/>
              <a:round/>
              <a:headEnd len="sm" w="sm" type="none"/>
              <a:tailEnd len="sm" w="sm" type="none"/>
            </a:ln>
          </p:spPr>
        </p:pic>
        <p:sp>
          <p:nvSpPr>
            <p:cNvPr id="722" name="Google Shape;722;p110"/>
            <p:cNvSpPr/>
            <p:nvPr/>
          </p:nvSpPr>
          <p:spPr>
            <a:xfrm>
              <a:off x="7335550" y="4520475"/>
              <a:ext cx="857400" cy="3474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23" name="Google Shape;723;p110"/>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Downloading the Project Files</a:t>
            </a:r>
            <a:endParaRPr sz="1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7" name="Shape 727"/>
        <p:cNvGrpSpPr/>
        <p:nvPr/>
      </p:nvGrpSpPr>
      <p:grpSpPr>
        <a:xfrm>
          <a:off x="0" y="0"/>
          <a:ext cx="0" cy="0"/>
          <a:chOff x="0" y="0"/>
          <a:chExt cx="0" cy="0"/>
        </a:xfrm>
      </p:grpSpPr>
      <p:sp>
        <p:nvSpPr>
          <p:cNvPr id="728" name="Google Shape;728;p111"/>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11"/>
          <p:cNvSpPr txBox="1"/>
          <p:nvPr/>
        </p:nvSpPr>
        <p:spPr>
          <a:xfrm>
            <a:off x="680550" y="1182450"/>
            <a:ext cx="7782900" cy="4493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The next slides have instructions for unzipping the file. </a:t>
            </a:r>
            <a:br>
              <a:rPr b="1" lang="en" sz="3000">
                <a:solidFill>
                  <a:schemeClr val="lt1"/>
                </a:solidFill>
                <a:latin typeface="Open Sans"/>
                <a:ea typeface="Open Sans"/>
                <a:cs typeface="Open Sans"/>
                <a:sym typeface="Open Sans"/>
              </a:rPr>
            </a:br>
            <a:br>
              <a:rPr b="1" lang="en" sz="3000">
                <a:solidFill>
                  <a:schemeClr val="lt1"/>
                </a:solidFill>
                <a:latin typeface="Open Sans"/>
                <a:ea typeface="Open Sans"/>
                <a:cs typeface="Open Sans"/>
                <a:sym typeface="Open Sans"/>
              </a:rPr>
            </a:br>
            <a:r>
              <a:rPr b="1" lang="en" sz="3000">
                <a:solidFill>
                  <a:schemeClr val="lt1"/>
                </a:solidFill>
                <a:latin typeface="Open Sans"/>
                <a:ea typeface="Open Sans"/>
                <a:cs typeface="Open Sans"/>
                <a:sym typeface="Open Sans"/>
              </a:rPr>
              <a:t>Please note that a tool like WinRAR or 7Zip (free) will be much faster than the built-in archive tool for Windows. </a:t>
            </a:r>
            <a:endParaRPr b="1" sz="3000">
              <a:solidFill>
                <a:schemeClr val="lt1"/>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3" name="Shape 733"/>
        <p:cNvGrpSpPr/>
        <p:nvPr/>
      </p:nvGrpSpPr>
      <p:grpSpPr>
        <a:xfrm>
          <a:off x="0" y="0"/>
          <a:ext cx="0" cy="0"/>
          <a:chOff x="0" y="0"/>
          <a:chExt cx="0" cy="0"/>
        </a:xfrm>
      </p:grpSpPr>
      <p:sp>
        <p:nvSpPr>
          <p:cNvPr id="734" name="Google Shape;734;p112"/>
          <p:cNvSpPr txBox="1"/>
          <p:nvPr>
            <p:ph idx="1" type="body"/>
          </p:nvPr>
        </p:nvSpPr>
        <p:spPr>
          <a:xfrm>
            <a:off x="322950" y="2089100"/>
            <a:ext cx="4171500" cy="14832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AutoNum type="arabicPeriod"/>
            </a:pPr>
            <a:r>
              <a:rPr lang="en"/>
              <a:t>Open your Downloads folder.</a:t>
            </a:r>
            <a:endParaRPr/>
          </a:p>
          <a:p>
            <a:pPr indent="-342900" lvl="0" marL="457200" rtl="0" algn="l">
              <a:lnSpc>
                <a:spcPct val="100000"/>
              </a:lnSpc>
              <a:spcBef>
                <a:spcPts val="1000"/>
              </a:spcBef>
              <a:spcAft>
                <a:spcPts val="0"/>
              </a:spcAft>
              <a:buSzPts val="1800"/>
              <a:buAutoNum type="arabicPeriod"/>
            </a:pPr>
            <a:r>
              <a:rPr lang="en"/>
              <a:t>Right click </a:t>
            </a:r>
            <a:r>
              <a:rPr b="1" lang="en">
                <a:solidFill>
                  <a:srgbClr val="5EA5E5"/>
                </a:solidFill>
              </a:rPr>
              <a:t>unity-starter-code</a:t>
            </a:r>
            <a:r>
              <a:rPr b="1" lang="en"/>
              <a:t>.</a:t>
            </a:r>
            <a:endParaRPr b="1"/>
          </a:p>
          <a:p>
            <a:pPr indent="-342900" lvl="0" marL="457200" rtl="0" algn="l">
              <a:lnSpc>
                <a:spcPct val="100000"/>
              </a:lnSpc>
              <a:spcBef>
                <a:spcPts val="1000"/>
              </a:spcBef>
              <a:spcAft>
                <a:spcPts val="1000"/>
              </a:spcAft>
              <a:buSzPts val="1800"/>
              <a:buAutoNum type="arabicPeriod"/>
            </a:pPr>
            <a:r>
              <a:rPr lang="en"/>
              <a:t>Click </a:t>
            </a:r>
            <a:r>
              <a:rPr b="1" lang="en">
                <a:solidFill>
                  <a:srgbClr val="5EA5E5"/>
                </a:solidFill>
              </a:rPr>
              <a:t>Extract All</a:t>
            </a:r>
            <a:r>
              <a:rPr lang="en"/>
              <a:t>. </a:t>
            </a:r>
            <a:endParaRPr/>
          </a:p>
        </p:txBody>
      </p:sp>
      <p:sp>
        <p:nvSpPr>
          <p:cNvPr id="735" name="Google Shape;735;p112"/>
          <p:cNvSpPr txBox="1"/>
          <p:nvPr/>
        </p:nvSpPr>
        <p:spPr>
          <a:xfrm>
            <a:off x="4639000" y="2089100"/>
            <a:ext cx="4324500" cy="13332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AutoNum type="arabicPeriod" startAt="4"/>
            </a:pPr>
            <a:r>
              <a:rPr lang="en" sz="1800">
                <a:solidFill>
                  <a:schemeClr val="dk1"/>
                </a:solidFill>
                <a:latin typeface="Open Sans"/>
                <a:ea typeface="Open Sans"/>
                <a:cs typeface="Open Sans"/>
                <a:sym typeface="Open Sans"/>
              </a:rPr>
              <a:t>Delete </a:t>
            </a:r>
            <a:r>
              <a:rPr b="1" lang="en" sz="1800">
                <a:solidFill>
                  <a:schemeClr val="dk1"/>
                </a:solidFill>
                <a:latin typeface="Consolas"/>
                <a:ea typeface="Consolas"/>
                <a:cs typeface="Consolas"/>
                <a:sym typeface="Consolas"/>
              </a:rPr>
              <a:t>unity-starter-code</a:t>
            </a:r>
            <a:r>
              <a:rPr lang="en" sz="1800">
                <a:solidFill>
                  <a:schemeClr val="dk1"/>
                </a:solidFill>
                <a:latin typeface="Open Sans"/>
                <a:ea typeface="Open Sans"/>
                <a:cs typeface="Open Sans"/>
                <a:sym typeface="Open Sans"/>
              </a:rPr>
              <a:t> from the end of the file name. </a:t>
            </a:r>
            <a:endParaRPr sz="1800">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AutoNum type="arabicPeriod" startAt="4"/>
            </a:pPr>
            <a:r>
              <a:rPr lang="en" sz="1800">
                <a:solidFill>
                  <a:schemeClr val="dk1"/>
                </a:solidFill>
                <a:latin typeface="Open Sans"/>
                <a:ea typeface="Open Sans"/>
                <a:cs typeface="Open Sans"/>
                <a:sym typeface="Open Sans"/>
              </a:rPr>
              <a:t>Click </a:t>
            </a:r>
            <a:r>
              <a:rPr b="1" lang="en" sz="1800">
                <a:solidFill>
                  <a:srgbClr val="5EA5E5"/>
                </a:solidFill>
                <a:latin typeface="Open Sans"/>
                <a:ea typeface="Open Sans"/>
                <a:cs typeface="Open Sans"/>
                <a:sym typeface="Open Sans"/>
              </a:rPr>
              <a:t>Extract</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p:txBody>
      </p:sp>
      <p:pic>
        <p:nvPicPr>
          <p:cNvPr id="736" name="Google Shape;736;p112"/>
          <p:cNvPicPr preferRelativeResize="0"/>
          <p:nvPr/>
        </p:nvPicPr>
        <p:blipFill>
          <a:blip r:embed="rId3">
            <a:alphaModFix/>
          </a:blip>
          <a:stretch>
            <a:fillRect/>
          </a:stretch>
        </p:blipFill>
        <p:spPr>
          <a:xfrm>
            <a:off x="501375" y="3682900"/>
            <a:ext cx="3814650" cy="2317878"/>
          </a:xfrm>
          <a:prstGeom prst="rect">
            <a:avLst/>
          </a:prstGeom>
          <a:noFill/>
          <a:ln cap="flat" cmpd="sng" w="19050">
            <a:solidFill>
              <a:srgbClr val="000000"/>
            </a:solidFill>
            <a:prstDash val="solid"/>
            <a:round/>
            <a:headEnd len="sm" w="sm" type="none"/>
            <a:tailEnd len="sm" w="sm" type="none"/>
          </a:ln>
        </p:spPr>
      </p:pic>
      <p:pic>
        <p:nvPicPr>
          <p:cNvPr id="737" name="Google Shape;737;p112"/>
          <p:cNvPicPr preferRelativeResize="0"/>
          <p:nvPr/>
        </p:nvPicPr>
        <p:blipFill>
          <a:blip r:embed="rId4">
            <a:alphaModFix/>
          </a:blip>
          <a:stretch>
            <a:fillRect/>
          </a:stretch>
        </p:blipFill>
        <p:spPr>
          <a:xfrm>
            <a:off x="4827975" y="3682900"/>
            <a:ext cx="3814651" cy="2786900"/>
          </a:xfrm>
          <a:prstGeom prst="rect">
            <a:avLst/>
          </a:prstGeom>
          <a:noFill/>
          <a:ln cap="flat" cmpd="sng" w="19050">
            <a:solidFill>
              <a:srgbClr val="000000"/>
            </a:solidFill>
            <a:prstDash val="solid"/>
            <a:round/>
            <a:headEnd len="sm" w="sm" type="none"/>
            <a:tailEnd len="sm" w="sm" type="none"/>
          </a:ln>
        </p:spPr>
      </p:pic>
      <p:sp>
        <p:nvSpPr>
          <p:cNvPr id="738" name="Google Shape;738;p112"/>
          <p:cNvSpPr txBox="1"/>
          <p:nvPr/>
        </p:nvSpPr>
        <p:spPr>
          <a:xfrm>
            <a:off x="245250" y="781942"/>
            <a:ext cx="8653500" cy="651900"/>
          </a:xfrm>
          <a:prstGeom prst="rect">
            <a:avLst/>
          </a:prstGeom>
          <a:noFill/>
          <a:ln>
            <a:noFill/>
          </a:ln>
        </p:spPr>
        <p:txBody>
          <a:bodyPr anchorCtr="0" anchor="t"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Windows Extraction</a:t>
            </a:r>
            <a:endParaRPr b="1" sz="3400">
              <a:solidFill>
                <a:srgbClr val="353535"/>
              </a:solidFill>
              <a:latin typeface="Open Sans"/>
              <a:ea typeface="Open Sans"/>
              <a:cs typeface="Open Sans"/>
              <a:sym typeface="Open Sans"/>
            </a:endParaRPr>
          </a:p>
          <a:p>
            <a:pPr indent="0" lvl="0" marL="0" marR="0" rtl="0" algn="ctr">
              <a:lnSpc>
                <a:spcPct val="100000"/>
              </a:lnSpc>
              <a:spcBef>
                <a:spcPts val="0"/>
              </a:spcBef>
              <a:spcAft>
                <a:spcPts val="0"/>
              </a:spcAft>
              <a:buClr>
                <a:srgbClr val="353535"/>
              </a:buClr>
              <a:buFont typeface="Open Sans"/>
              <a:buNone/>
            </a:pPr>
            <a:r>
              <a:rPr b="1" lang="en" sz="2600">
                <a:solidFill>
                  <a:srgbClr val="353535"/>
                </a:solidFill>
                <a:latin typeface="Open Sans"/>
                <a:ea typeface="Open Sans"/>
                <a:cs typeface="Open Sans"/>
                <a:sym typeface="Open Sans"/>
              </a:rPr>
              <a:t>(WinRAR or 7Zip Recommended for Speed)</a:t>
            </a:r>
            <a:endParaRPr b="1" sz="2600">
              <a:solidFill>
                <a:srgbClr val="353535"/>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2" name="Shape 742"/>
        <p:cNvGrpSpPr/>
        <p:nvPr/>
      </p:nvGrpSpPr>
      <p:grpSpPr>
        <a:xfrm>
          <a:off x="0" y="0"/>
          <a:ext cx="0" cy="0"/>
          <a:chOff x="0" y="0"/>
          <a:chExt cx="0" cy="0"/>
        </a:xfrm>
      </p:grpSpPr>
      <p:sp>
        <p:nvSpPr>
          <p:cNvPr id="743" name="Google Shape;743;p113"/>
          <p:cNvSpPr txBox="1"/>
          <p:nvPr>
            <p:ph idx="1" type="body"/>
          </p:nvPr>
        </p:nvSpPr>
        <p:spPr>
          <a:xfrm>
            <a:off x="1513646" y="1445800"/>
            <a:ext cx="6116700" cy="14832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AutoNum type="arabicPeriod"/>
            </a:pPr>
            <a:r>
              <a:rPr lang="en"/>
              <a:t>Open your downloads folder. </a:t>
            </a:r>
            <a:endParaRPr/>
          </a:p>
          <a:p>
            <a:pPr indent="-342900" lvl="0" marL="457200" rtl="0" algn="l">
              <a:lnSpc>
                <a:spcPct val="100000"/>
              </a:lnSpc>
              <a:spcBef>
                <a:spcPts val="1000"/>
              </a:spcBef>
              <a:spcAft>
                <a:spcPts val="1000"/>
              </a:spcAft>
              <a:buSzPts val="1800"/>
              <a:buAutoNum type="arabicPeriod"/>
            </a:pPr>
            <a:r>
              <a:rPr lang="en"/>
              <a:t>Double click the zip file. It will unzip automatically. </a:t>
            </a:r>
            <a:endParaRPr/>
          </a:p>
        </p:txBody>
      </p:sp>
      <p:pic>
        <p:nvPicPr>
          <p:cNvPr id="744" name="Google Shape;744;p113"/>
          <p:cNvPicPr preferRelativeResize="0"/>
          <p:nvPr/>
        </p:nvPicPr>
        <p:blipFill rotWithShape="1">
          <a:blip r:embed="rId3">
            <a:alphaModFix/>
          </a:blip>
          <a:srcRect b="0" l="3993" r="0" t="0"/>
          <a:stretch/>
        </p:blipFill>
        <p:spPr>
          <a:xfrm>
            <a:off x="3301250" y="3104800"/>
            <a:ext cx="2541500" cy="3256750"/>
          </a:xfrm>
          <a:prstGeom prst="rect">
            <a:avLst/>
          </a:prstGeom>
          <a:noFill/>
          <a:ln cap="flat" cmpd="sng" w="19050">
            <a:solidFill>
              <a:srgbClr val="000000"/>
            </a:solidFill>
            <a:prstDash val="solid"/>
            <a:round/>
            <a:headEnd len="sm" w="sm" type="none"/>
            <a:tailEnd len="sm" w="sm" type="none"/>
          </a:ln>
        </p:spPr>
      </p:pic>
      <p:sp>
        <p:nvSpPr>
          <p:cNvPr id="745" name="Google Shape;745;p113"/>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Mac Extraction</a:t>
            </a:r>
            <a:endParaRPr sz="10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9" name="Shape 749"/>
        <p:cNvGrpSpPr/>
        <p:nvPr/>
      </p:nvGrpSpPr>
      <p:grpSpPr>
        <a:xfrm>
          <a:off x="0" y="0"/>
          <a:ext cx="0" cy="0"/>
          <a:chOff x="0" y="0"/>
          <a:chExt cx="0" cy="0"/>
        </a:xfrm>
      </p:grpSpPr>
      <p:sp>
        <p:nvSpPr>
          <p:cNvPr id="750" name="Google Shape;750;p11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14"/>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get started!</a:t>
            </a:r>
            <a:endParaRPr b="1" sz="3000">
              <a:solidFill>
                <a:schemeClr val="lt1"/>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5" name="Shape 755"/>
        <p:cNvGrpSpPr/>
        <p:nvPr/>
      </p:nvGrpSpPr>
      <p:grpSpPr>
        <a:xfrm>
          <a:off x="0" y="0"/>
          <a:ext cx="0" cy="0"/>
          <a:chOff x="0" y="0"/>
          <a:chExt cx="0" cy="0"/>
        </a:xfrm>
      </p:grpSpPr>
      <p:pic>
        <p:nvPicPr>
          <p:cNvPr id="756" name="Google Shape;756;p115"/>
          <p:cNvPicPr preferRelativeResize="0"/>
          <p:nvPr/>
        </p:nvPicPr>
        <p:blipFill rotWithShape="1">
          <a:blip r:embed="rId3">
            <a:alphaModFix/>
          </a:blip>
          <a:srcRect b="0" l="0" r="0" t="0"/>
          <a:stretch/>
        </p:blipFill>
        <p:spPr>
          <a:xfrm>
            <a:off x="1534225" y="2768125"/>
            <a:ext cx="390525" cy="2286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610" name="Shape 610"/>
        <p:cNvGrpSpPr/>
        <p:nvPr/>
      </p:nvGrpSpPr>
      <p:grpSpPr>
        <a:xfrm>
          <a:off x="0" y="0"/>
          <a:ext cx="0" cy="0"/>
          <a:chOff x="0" y="0"/>
          <a:chExt cx="0" cy="0"/>
        </a:xfrm>
      </p:grpSpPr>
      <p:sp>
        <p:nvSpPr>
          <p:cNvPr id="611" name="Google Shape;611;p98"/>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612" name="Google Shape;612;p98"/>
          <p:cNvSpPr/>
          <p:nvPr/>
        </p:nvSpPr>
        <p:spPr>
          <a:xfrm>
            <a:off x="877950" y="1859800"/>
            <a:ext cx="7388100" cy="8937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613" name="Google Shape;613;p98"/>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614" name="Google Shape;614;p98"/>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615" name="Google Shape;615;p98"/>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616" name="Google Shape;616;p98"/>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617" name="Google Shape;617;p98"/>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618" name="Google Shape;618;p98"/>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619" name="Google Shape;619;p98"/>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620" name="Google Shape;620;p98"/>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0" name="Shape 760"/>
        <p:cNvGrpSpPr/>
        <p:nvPr/>
      </p:nvGrpSpPr>
      <p:grpSpPr>
        <a:xfrm>
          <a:off x="0" y="0"/>
          <a:ext cx="0" cy="0"/>
          <a:chOff x="0" y="0"/>
          <a:chExt cx="0" cy="0"/>
        </a:xfrm>
      </p:grpSpPr>
      <p:pic>
        <p:nvPicPr>
          <p:cNvPr id="761" name="Google Shape;761;p116"/>
          <p:cNvPicPr preferRelativeResize="0"/>
          <p:nvPr/>
        </p:nvPicPr>
        <p:blipFill rotWithShape="1">
          <a:blip r:embed="rId3">
            <a:alphaModFix/>
          </a:blip>
          <a:srcRect b="21507" l="0" r="0" t="0"/>
          <a:stretch/>
        </p:blipFill>
        <p:spPr>
          <a:xfrm>
            <a:off x="1164500" y="4040600"/>
            <a:ext cx="6815000" cy="2214952"/>
          </a:xfrm>
          <a:prstGeom prst="rect">
            <a:avLst/>
          </a:prstGeom>
          <a:noFill/>
          <a:ln cap="flat" cmpd="sng" w="19050">
            <a:solidFill>
              <a:srgbClr val="000000"/>
            </a:solidFill>
            <a:prstDash val="solid"/>
            <a:round/>
            <a:headEnd len="sm" w="sm" type="none"/>
            <a:tailEnd len="sm" w="sm" type="none"/>
          </a:ln>
        </p:spPr>
      </p:pic>
      <p:sp>
        <p:nvSpPr>
          <p:cNvPr id="762" name="Google Shape;762;p116"/>
          <p:cNvSpPr txBox="1"/>
          <p:nvPr/>
        </p:nvSpPr>
        <p:spPr>
          <a:xfrm>
            <a:off x="2696100" y="2535250"/>
            <a:ext cx="3751800" cy="1967100"/>
          </a:xfrm>
          <a:prstGeom prst="rect">
            <a:avLst/>
          </a:prstGeom>
          <a:noFill/>
          <a:ln>
            <a:noFill/>
          </a:ln>
        </p:spPr>
        <p:txBody>
          <a:bodyPr anchorCtr="0" anchor="t" bIns="91425" lIns="91425" spcFirstLastPara="1" rIns="91425" wrap="square" tIns="91425">
            <a:noAutofit/>
          </a:bodyPr>
          <a:lstStyle/>
          <a:p>
            <a:pPr indent="-431800" lvl="0" marL="54610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chemeClr val="dk1"/>
                </a:solidFill>
                <a:latin typeface="Open Sans"/>
                <a:ea typeface="Open Sans"/>
                <a:cs typeface="Open Sans"/>
                <a:sym typeface="Open Sans"/>
              </a:rPr>
              <a:t>Navigate to the URL above. </a:t>
            </a:r>
            <a:endParaRPr b="0" i="0" sz="1800" u="none" cap="none" strike="noStrike">
              <a:solidFill>
                <a:schemeClr val="dk1"/>
              </a:solidFill>
              <a:latin typeface="Open Sans"/>
              <a:ea typeface="Open Sans"/>
              <a:cs typeface="Open Sans"/>
              <a:sym typeface="Open Sans"/>
            </a:endParaRPr>
          </a:p>
          <a:p>
            <a:pPr indent="-342900" lvl="0" marL="685800" marR="0" rtl="0" algn="l">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Open Sans"/>
              <a:ea typeface="Open Sans"/>
              <a:cs typeface="Open Sans"/>
              <a:sym typeface="Open Sans"/>
            </a:endParaRPr>
          </a:p>
          <a:p>
            <a:pPr indent="-431800" lvl="0" marL="546100" marR="0" rtl="0" algn="l">
              <a:lnSpc>
                <a:spcPct val="100000"/>
              </a:lnSpc>
              <a:spcBef>
                <a:spcPts val="0"/>
              </a:spcBef>
              <a:spcAft>
                <a:spcPts val="0"/>
              </a:spcAft>
              <a:buClr>
                <a:srgbClr val="000000"/>
              </a:buClr>
              <a:buSzPts val="1800"/>
              <a:buFont typeface="Arial"/>
              <a:buAutoNum type="arabicPeriod"/>
            </a:pPr>
            <a:r>
              <a:rPr b="0" i="0" lang="en" sz="1800" u="none" cap="none" strike="noStrike">
                <a:solidFill>
                  <a:schemeClr val="dk1"/>
                </a:solidFill>
                <a:latin typeface="Open Sans"/>
                <a:ea typeface="Open Sans"/>
                <a:cs typeface="Open Sans"/>
                <a:sym typeface="Open Sans"/>
              </a:rPr>
              <a:t>Select </a:t>
            </a:r>
            <a:r>
              <a:rPr b="1" i="0" lang="en" sz="1800" u="none" cap="none" strike="noStrike">
                <a:solidFill>
                  <a:srgbClr val="5EA5E5"/>
                </a:solidFill>
                <a:latin typeface="Open Sans"/>
                <a:ea typeface="Open Sans"/>
                <a:cs typeface="Open Sans"/>
                <a:sym typeface="Open Sans"/>
              </a:rPr>
              <a:t>Try Personal</a:t>
            </a:r>
            <a:r>
              <a:rPr b="0" i="0" lang="en" sz="1800" u="none" cap="none" strike="noStrike">
                <a:solidFill>
                  <a:schemeClr val="dk1"/>
                </a:solidFill>
                <a:latin typeface="Open Sans"/>
                <a:ea typeface="Open Sans"/>
                <a:cs typeface="Open Sans"/>
                <a:sym typeface="Open Sans"/>
              </a:rPr>
              <a:t>. </a:t>
            </a:r>
            <a:endParaRPr b="0" i="0" sz="1800" u="none" cap="none" strike="noStrike">
              <a:solidFill>
                <a:srgbClr val="000000"/>
              </a:solidFill>
              <a:latin typeface="Arial"/>
              <a:ea typeface="Arial"/>
              <a:cs typeface="Arial"/>
              <a:sym typeface="Arial"/>
            </a:endParaRPr>
          </a:p>
        </p:txBody>
      </p:sp>
      <p:cxnSp>
        <p:nvCxnSpPr>
          <p:cNvPr id="763" name="Google Shape;763;p116"/>
          <p:cNvCxnSpPr/>
          <p:nvPr/>
        </p:nvCxnSpPr>
        <p:spPr>
          <a:xfrm>
            <a:off x="4214500" y="3633600"/>
            <a:ext cx="1700700" cy="17442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117"/>
              </a:srgbClr>
            </a:outerShdw>
          </a:effectLst>
        </p:spPr>
      </p:cxnSp>
      <p:sp>
        <p:nvSpPr>
          <p:cNvPr id="764" name="Google Shape;764;p116"/>
          <p:cNvSpPr/>
          <p:nvPr/>
        </p:nvSpPr>
        <p:spPr>
          <a:xfrm>
            <a:off x="784350" y="1608650"/>
            <a:ext cx="7575300" cy="7518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u="none" cap="none" strike="noStrike">
                <a:solidFill>
                  <a:srgbClr val="EAEAEA"/>
                </a:solidFill>
                <a:latin typeface="Open Sans"/>
                <a:ea typeface="Open Sans"/>
                <a:cs typeface="Open Sans"/>
                <a:sym typeface="Open Sans"/>
              </a:rPr>
              <a:t>http://mlhlocal.host/unity-hub</a:t>
            </a:r>
            <a:endParaRPr b="0" i="0" sz="2400" u="none" cap="none" strike="noStrike">
              <a:solidFill>
                <a:srgbClr val="EAEAEA"/>
              </a:solidFill>
              <a:latin typeface="Arial"/>
              <a:ea typeface="Arial"/>
              <a:cs typeface="Arial"/>
              <a:sym typeface="Arial"/>
            </a:endParaRPr>
          </a:p>
        </p:txBody>
      </p:sp>
      <p:sp>
        <p:nvSpPr>
          <p:cNvPr id="765" name="Google Shape;765;p116"/>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Downloading Unity Hub</a:t>
            </a:r>
            <a:endParaRPr sz="1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9" name="Shape 769"/>
        <p:cNvGrpSpPr/>
        <p:nvPr/>
      </p:nvGrpSpPr>
      <p:grpSpPr>
        <a:xfrm>
          <a:off x="0" y="0"/>
          <a:ext cx="0" cy="0"/>
          <a:chOff x="0" y="0"/>
          <a:chExt cx="0" cy="0"/>
        </a:xfrm>
      </p:grpSpPr>
      <p:sp>
        <p:nvSpPr>
          <p:cNvPr id="770" name="Google Shape;770;p117"/>
          <p:cNvSpPr txBox="1"/>
          <p:nvPr>
            <p:ph idx="1" type="body"/>
          </p:nvPr>
        </p:nvSpPr>
        <p:spPr>
          <a:xfrm>
            <a:off x="2760300" y="1671050"/>
            <a:ext cx="3623400" cy="4056900"/>
          </a:xfrm>
          <a:prstGeom prst="rect">
            <a:avLst/>
          </a:prstGeom>
          <a:noFill/>
          <a:ln>
            <a:noFill/>
          </a:ln>
        </p:spPr>
        <p:txBody>
          <a:bodyPr anchorCtr="0" anchor="t" bIns="91425" lIns="91425" spcFirstLastPara="1" rIns="91425" wrap="square" tIns="91425">
            <a:noAutofit/>
          </a:bodyPr>
          <a:lstStyle/>
          <a:p>
            <a:pPr indent="-342900" lvl="0" marL="457200" rtl="0" algn="l">
              <a:lnSpc>
                <a:spcPct val="100000"/>
              </a:lnSpc>
              <a:spcBef>
                <a:spcPts val="0"/>
              </a:spcBef>
              <a:spcAft>
                <a:spcPts val="0"/>
              </a:spcAft>
              <a:buSzPts val="1800"/>
              <a:buFont typeface="Arial"/>
              <a:buAutoNum type="arabicPeriod" startAt="3"/>
            </a:pPr>
            <a:r>
              <a:rPr lang="en" sz="1600"/>
              <a:t>Accept the terms.</a:t>
            </a:r>
            <a:endParaRPr/>
          </a:p>
          <a:p>
            <a:pPr indent="-228600" lvl="0" marL="457200" rtl="0" algn="l">
              <a:lnSpc>
                <a:spcPct val="100000"/>
              </a:lnSpc>
              <a:spcBef>
                <a:spcPts val="0"/>
              </a:spcBef>
              <a:spcAft>
                <a:spcPts val="0"/>
              </a:spcAft>
              <a:buSzPts val="1800"/>
              <a:buFont typeface="Arial"/>
              <a:buNone/>
            </a:pPr>
            <a:r>
              <a:t/>
            </a:r>
            <a:endParaRPr sz="1600"/>
          </a:p>
          <a:p>
            <a:pPr indent="-342900" lvl="0" marL="457200" rtl="0" algn="l">
              <a:lnSpc>
                <a:spcPct val="100000"/>
              </a:lnSpc>
              <a:spcBef>
                <a:spcPts val="0"/>
              </a:spcBef>
              <a:spcAft>
                <a:spcPts val="0"/>
              </a:spcAft>
              <a:buSzPts val="1800"/>
              <a:buFont typeface="Arial"/>
              <a:buAutoNum type="arabicPeriod" startAt="3"/>
            </a:pPr>
            <a:r>
              <a:rPr lang="en" sz="1600"/>
              <a:t>Select </a:t>
            </a:r>
            <a:r>
              <a:rPr b="1" lang="en" sz="1600">
                <a:solidFill>
                  <a:srgbClr val="5EA5E5"/>
                </a:solidFill>
              </a:rPr>
              <a:t>Download Unity Hub</a:t>
            </a:r>
            <a:r>
              <a:rPr lang="en" sz="1600"/>
              <a:t>.  </a:t>
            </a:r>
            <a:endParaRPr/>
          </a:p>
        </p:txBody>
      </p:sp>
      <p:pic>
        <p:nvPicPr>
          <p:cNvPr id="771" name="Google Shape;771;p117"/>
          <p:cNvPicPr preferRelativeResize="0"/>
          <p:nvPr/>
        </p:nvPicPr>
        <p:blipFill rotWithShape="1">
          <a:blip r:embed="rId3">
            <a:alphaModFix/>
          </a:blip>
          <a:srcRect b="0" l="0" r="0" t="0"/>
          <a:stretch/>
        </p:blipFill>
        <p:spPr>
          <a:xfrm>
            <a:off x="1719302" y="3101700"/>
            <a:ext cx="5705375" cy="3329124"/>
          </a:xfrm>
          <a:prstGeom prst="rect">
            <a:avLst/>
          </a:prstGeom>
          <a:noFill/>
          <a:ln cap="flat" cmpd="sng" w="19050">
            <a:solidFill>
              <a:srgbClr val="000000"/>
            </a:solidFill>
            <a:prstDash val="solid"/>
            <a:round/>
            <a:headEnd len="sm" w="sm" type="none"/>
            <a:tailEnd len="sm" w="sm" type="none"/>
          </a:ln>
        </p:spPr>
      </p:pic>
      <p:sp>
        <p:nvSpPr>
          <p:cNvPr id="772" name="Google Shape;772;p117"/>
          <p:cNvSpPr/>
          <p:nvPr/>
        </p:nvSpPr>
        <p:spPr>
          <a:xfrm>
            <a:off x="3927300" y="5397800"/>
            <a:ext cx="1569000" cy="55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17"/>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Downloading</a:t>
            </a:r>
            <a:r>
              <a:rPr b="1" lang="en" sz="3400">
                <a:solidFill>
                  <a:srgbClr val="353535"/>
                </a:solidFill>
                <a:latin typeface="Open Sans"/>
                <a:ea typeface="Open Sans"/>
                <a:cs typeface="Open Sans"/>
                <a:sym typeface="Open Sans"/>
              </a:rPr>
              <a:t> Unity Hub</a:t>
            </a:r>
            <a:endParaRPr sz="1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118"/>
          <p:cNvSpPr txBox="1"/>
          <p:nvPr/>
        </p:nvSpPr>
        <p:spPr>
          <a:xfrm>
            <a:off x="518275" y="2274450"/>
            <a:ext cx="4026600" cy="37140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AutoNum type="arabicPeriod" startAt="5"/>
            </a:pPr>
            <a:r>
              <a:rPr b="0" i="0" lang="en" sz="1800" u="none" cap="none" strike="noStrike">
                <a:solidFill>
                  <a:srgbClr val="000000"/>
                </a:solidFill>
                <a:latin typeface="Open Sans"/>
                <a:ea typeface="Open Sans"/>
                <a:cs typeface="Open Sans"/>
                <a:sym typeface="Open Sans"/>
              </a:rPr>
              <a:t>Open the </a:t>
            </a:r>
            <a:r>
              <a:rPr lang="en" sz="1800">
                <a:latin typeface="Open Sans"/>
                <a:ea typeface="Open Sans"/>
                <a:cs typeface="Open Sans"/>
                <a:sym typeface="Open Sans"/>
              </a:rPr>
              <a:t>installer</a:t>
            </a:r>
            <a:r>
              <a:rPr b="0" i="0" lang="en" sz="1800" u="none" cap="none" strike="noStrike">
                <a:solidFill>
                  <a:srgbClr val="000000"/>
                </a:solidFill>
                <a:latin typeface="Open Sans"/>
                <a:ea typeface="Open Sans"/>
                <a:cs typeface="Open Sans"/>
                <a:sym typeface="Open Sans"/>
              </a:rPr>
              <a:t>. </a:t>
            </a:r>
            <a:br>
              <a:rPr b="0" i="0" lang="en" sz="1800" u="none" cap="none" strike="noStrike">
                <a:solidFill>
                  <a:srgbClr val="000000"/>
                </a:solidFill>
                <a:latin typeface="Open Sans"/>
                <a:ea typeface="Open Sans"/>
                <a:cs typeface="Open Sans"/>
                <a:sym typeface="Open Sans"/>
              </a:rPr>
            </a:br>
            <a:endParaRPr b="0" i="0" sz="1800" u="none" cap="none" strike="noStrike">
              <a:solidFill>
                <a:srgbClr val="000000"/>
              </a:solidFill>
              <a:latin typeface="Open Sans"/>
              <a:ea typeface="Open Sans"/>
              <a:cs typeface="Open Sans"/>
              <a:sym typeface="Open Sans"/>
            </a:endParaRPr>
          </a:p>
          <a:p>
            <a:pPr indent="-342900" lvl="0" marL="457200" marR="0" rtl="0" algn="l">
              <a:lnSpc>
                <a:spcPct val="150000"/>
              </a:lnSpc>
              <a:spcBef>
                <a:spcPts val="0"/>
              </a:spcBef>
              <a:spcAft>
                <a:spcPts val="0"/>
              </a:spcAft>
              <a:buClr>
                <a:schemeClr val="dk1"/>
              </a:buClr>
              <a:buSzPts val="1800"/>
              <a:buFont typeface="Open Sans"/>
              <a:buAutoNum type="arabicPeriod" startAt="5"/>
            </a:pPr>
            <a:r>
              <a:rPr b="0" i="0" lang="en" sz="1800" u="none" cap="none" strike="noStrike">
                <a:solidFill>
                  <a:schemeClr val="dk1"/>
                </a:solidFill>
                <a:latin typeface="Open Sans"/>
                <a:ea typeface="Open Sans"/>
                <a:cs typeface="Open Sans"/>
                <a:sym typeface="Open Sans"/>
              </a:rPr>
              <a:t>Running the installation will require you to agree to the Unity terms of service.</a:t>
            </a:r>
            <a:br>
              <a:rPr b="0" i="0" lang="en" sz="1800" u="none" cap="none" strike="noStrike">
                <a:solidFill>
                  <a:schemeClr val="dk1"/>
                </a:solidFill>
                <a:latin typeface="Open Sans"/>
                <a:ea typeface="Open Sans"/>
                <a:cs typeface="Open Sans"/>
                <a:sym typeface="Open Sans"/>
              </a:rPr>
            </a:b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0"/>
              </a:spcBef>
              <a:spcAft>
                <a:spcPts val="0"/>
              </a:spcAft>
              <a:buClr>
                <a:srgbClr val="000000"/>
              </a:buClr>
              <a:buSzPts val="1800"/>
              <a:buFont typeface="Open Sans"/>
              <a:buAutoNum type="arabicPeriod" startAt="5"/>
            </a:pPr>
            <a:r>
              <a:rPr b="0" i="0" lang="en" sz="1800" u="none" cap="none" strike="noStrike">
                <a:solidFill>
                  <a:srgbClr val="000000"/>
                </a:solidFill>
                <a:latin typeface="Open Sans"/>
                <a:ea typeface="Open Sans"/>
                <a:cs typeface="Open Sans"/>
                <a:sym typeface="Open Sans"/>
              </a:rPr>
              <a:t>Once you've installed it, we can open up Unity Hub! </a:t>
            </a:r>
            <a:endParaRPr b="0" i="0" sz="1800" u="none" cap="none" strike="noStrike">
              <a:solidFill>
                <a:srgbClr val="000000"/>
              </a:solidFill>
              <a:latin typeface="Open Sans"/>
              <a:ea typeface="Open Sans"/>
              <a:cs typeface="Open Sans"/>
              <a:sym typeface="Open Sans"/>
            </a:endParaRPr>
          </a:p>
        </p:txBody>
      </p:sp>
      <p:pic>
        <p:nvPicPr>
          <p:cNvPr id="779" name="Google Shape;779;p118"/>
          <p:cNvPicPr preferRelativeResize="0"/>
          <p:nvPr/>
        </p:nvPicPr>
        <p:blipFill rotWithShape="1">
          <a:blip r:embed="rId3">
            <a:alphaModFix/>
          </a:blip>
          <a:srcRect b="0" l="0" r="0" t="0"/>
          <a:stretch/>
        </p:blipFill>
        <p:spPr>
          <a:xfrm>
            <a:off x="4798575" y="2633250"/>
            <a:ext cx="3976830" cy="2731305"/>
          </a:xfrm>
          <a:prstGeom prst="rect">
            <a:avLst/>
          </a:prstGeom>
          <a:noFill/>
          <a:ln cap="flat" cmpd="sng" w="19050">
            <a:solidFill>
              <a:srgbClr val="000000"/>
            </a:solidFill>
            <a:prstDash val="solid"/>
            <a:round/>
            <a:headEnd len="sm" w="sm" type="none"/>
            <a:tailEnd len="sm" w="sm" type="none"/>
          </a:ln>
        </p:spPr>
      </p:pic>
      <p:sp>
        <p:nvSpPr>
          <p:cNvPr id="780" name="Google Shape;780;p118"/>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Installing Unity Hub</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4" name="Shape 784"/>
        <p:cNvGrpSpPr/>
        <p:nvPr/>
      </p:nvGrpSpPr>
      <p:grpSpPr>
        <a:xfrm>
          <a:off x="0" y="0"/>
          <a:ext cx="0" cy="0"/>
          <a:chOff x="0" y="0"/>
          <a:chExt cx="0" cy="0"/>
        </a:xfrm>
      </p:grpSpPr>
      <p:sp>
        <p:nvSpPr>
          <p:cNvPr id="785" name="Google Shape;785;p119"/>
          <p:cNvSpPr txBox="1"/>
          <p:nvPr>
            <p:ph idx="1" type="body"/>
          </p:nvPr>
        </p:nvSpPr>
        <p:spPr>
          <a:xfrm>
            <a:off x="481625" y="1764025"/>
            <a:ext cx="4519800" cy="1561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Char char="●"/>
            </a:pPr>
            <a:r>
              <a:rPr lang="en"/>
              <a:t>The Windows installation will provide the option for selecting what disk drive you want the installation to be on. You can simply use the location it recommends.</a:t>
            </a:r>
            <a:endParaRPr/>
          </a:p>
          <a:p>
            <a:pPr indent="-228600" lvl="0" marL="457200" rtl="0" algn="l">
              <a:lnSpc>
                <a:spcPct val="100000"/>
              </a:lnSpc>
              <a:spcBef>
                <a:spcPts val="0"/>
              </a:spcBef>
              <a:spcAft>
                <a:spcPts val="0"/>
              </a:spcAft>
              <a:buSzPts val="1800"/>
              <a:buFont typeface="Open Sans"/>
              <a:buNone/>
            </a:pPr>
            <a:r>
              <a:t/>
            </a:r>
            <a:endParaRPr/>
          </a:p>
        </p:txBody>
      </p:sp>
      <p:pic>
        <p:nvPicPr>
          <p:cNvPr id="786" name="Google Shape;786;p119"/>
          <p:cNvPicPr preferRelativeResize="0"/>
          <p:nvPr/>
        </p:nvPicPr>
        <p:blipFill rotWithShape="1">
          <a:blip r:embed="rId3">
            <a:alphaModFix/>
          </a:blip>
          <a:srcRect b="0" l="0" r="0" t="0"/>
          <a:stretch/>
        </p:blipFill>
        <p:spPr>
          <a:xfrm>
            <a:off x="5366424" y="1883580"/>
            <a:ext cx="2774625" cy="2015319"/>
          </a:xfrm>
          <a:prstGeom prst="rect">
            <a:avLst/>
          </a:prstGeom>
          <a:noFill/>
          <a:ln cap="flat" cmpd="sng" w="19050">
            <a:solidFill>
              <a:srgbClr val="000000"/>
            </a:solidFill>
            <a:prstDash val="solid"/>
            <a:round/>
            <a:headEnd len="sm" w="sm" type="none"/>
            <a:tailEnd len="sm" w="sm" type="none"/>
          </a:ln>
        </p:spPr>
      </p:pic>
      <p:pic>
        <p:nvPicPr>
          <p:cNvPr id="787" name="Google Shape;787;p119"/>
          <p:cNvPicPr preferRelativeResize="0"/>
          <p:nvPr/>
        </p:nvPicPr>
        <p:blipFill rotWithShape="1">
          <a:blip r:embed="rId4">
            <a:alphaModFix/>
          </a:blip>
          <a:srcRect b="0" l="0" r="0" t="0"/>
          <a:stretch/>
        </p:blipFill>
        <p:spPr>
          <a:xfrm>
            <a:off x="5381999" y="4497151"/>
            <a:ext cx="2774624" cy="2002675"/>
          </a:xfrm>
          <a:prstGeom prst="rect">
            <a:avLst/>
          </a:prstGeom>
          <a:noFill/>
          <a:ln cap="flat" cmpd="sng" w="19050">
            <a:solidFill>
              <a:srgbClr val="000000"/>
            </a:solidFill>
            <a:prstDash val="solid"/>
            <a:round/>
            <a:headEnd len="sm" w="sm" type="none"/>
            <a:tailEnd len="sm" w="sm" type="none"/>
          </a:ln>
        </p:spPr>
      </p:pic>
      <p:sp>
        <p:nvSpPr>
          <p:cNvPr id="788" name="Google Shape;788;p119"/>
          <p:cNvSpPr txBox="1"/>
          <p:nvPr/>
        </p:nvSpPr>
        <p:spPr>
          <a:xfrm>
            <a:off x="481625" y="4814581"/>
            <a:ext cx="4519800" cy="1158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The OS X installation will require you to drag the </a:t>
            </a:r>
            <a:r>
              <a:rPr b="0" i="0" lang="en" sz="1800" u="none" cap="none" strike="noStrike">
                <a:solidFill>
                  <a:srgbClr val="6BABE5"/>
                </a:solidFill>
                <a:latin typeface="Open Sans"/>
                <a:ea typeface="Open Sans"/>
                <a:cs typeface="Open Sans"/>
                <a:sym typeface="Open Sans"/>
              </a:rPr>
              <a:t>Unity Hub.app</a:t>
            </a:r>
            <a:r>
              <a:rPr b="0" i="0" lang="en" sz="1800" u="none" cap="none" strike="noStrike">
                <a:solidFill>
                  <a:srgbClr val="000000"/>
                </a:solidFill>
                <a:latin typeface="Open Sans"/>
                <a:ea typeface="Open Sans"/>
                <a:cs typeface="Open Sans"/>
                <a:sym typeface="Open Sans"/>
              </a:rPr>
              <a:t> icon into the </a:t>
            </a:r>
            <a:r>
              <a:rPr b="0" i="0" lang="en" sz="1800" u="none" cap="none" strike="noStrike">
                <a:solidFill>
                  <a:srgbClr val="6BABE5"/>
                </a:solidFill>
                <a:latin typeface="Open Sans"/>
                <a:ea typeface="Open Sans"/>
                <a:cs typeface="Open Sans"/>
                <a:sym typeface="Open Sans"/>
              </a:rPr>
              <a:t>Applications</a:t>
            </a:r>
            <a:r>
              <a:rPr b="0" i="0" lang="en" sz="1800" u="none" cap="none" strike="noStrike">
                <a:solidFill>
                  <a:srgbClr val="000000"/>
                </a:solidFill>
                <a:latin typeface="Open Sans"/>
                <a:ea typeface="Open Sans"/>
                <a:cs typeface="Open Sans"/>
                <a:sym typeface="Open Sans"/>
              </a:rPr>
              <a:t> folder</a:t>
            </a:r>
            <a:endParaRPr b="0" i="0" sz="1800" u="none" cap="none" strike="noStrike">
              <a:solidFill>
                <a:srgbClr val="000000"/>
              </a:solidFill>
              <a:latin typeface="Arial"/>
              <a:ea typeface="Arial"/>
              <a:cs typeface="Arial"/>
              <a:sym typeface="Arial"/>
            </a:endParaRPr>
          </a:p>
          <a:p>
            <a:pPr indent="-228600" lvl="0" marL="4572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p:txBody>
      </p:sp>
      <p:cxnSp>
        <p:nvCxnSpPr>
          <p:cNvPr id="789" name="Google Shape;789;p119"/>
          <p:cNvCxnSpPr/>
          <p:nvPr/>
        </p:nvCxnSpPr>
        <p:spPr>
          <a:xfrm>
            <a:off x="383177" y="4162697"/>
            <a:ext cx="8072700" cy="0"/>
          </a:xfrm>
          <a:prstGeom prst="straightConnector1">
            <a:avLst/>
          </a:prstGeom>
          <a:noFill/>
          <a:ln cap="flat" cmpd="sng" w="19050">
            <a:solidFill>
              <a:srgbClr val="FFD966"/>
            </a:solidFill>
            <a:prstDash val="solid"/>
            <a:round/>
            <a:headEnd len="sm" w="sm" type="none"/>
            <a:tailEnd len="sm" w="sm" type="none"/>
          </a:ln>
        </p:spPr>
      </p:cxnSp>
      <p:sp>
        <p:nvSpPr>
          <p:cNvPr id="790" name="Google Shape;790;p119"/>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Installing Unity Hub</a:t>
            </a:r>
            <a:endParaRPr sz="10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4" name="Shape 794"/>
        <p:cNvGrpSpPr/>
        <p:nvPr/>
      </p:nvGrpSpPr>
      <p:grpSpPr>
        <a:xfrm>
          <a:off x="0" y="0"/>
          <a:ext cx="0" cy="0"/>
          <a:chOff x="0" y="0"/>
          <a:chExt cx="0" cy="0"/>
        </a:xfrm>
      </p:grpSpPr>
      <p:sp>
        <p:nvSpPr>
          <p:cNvPr id="795" name="Google Shape;795;p120"/>
          <p:cNvSpPr txBox="1"/>
          <p:nvPr>
            <p:ph idx="1" type="body"/>
          </p:nvPr>
        </p:nvSpPr>
        <p:spPr>
          <a:xfrm>
            <a:off x="774000" y="1494125"/>
            <a:ext cx="7596000" cy="1525800"/>
          </a:xfrm>
          <a:prstGeom prst="rect">
            <a:avLst/>
          </a:prstGeom>
          <a:noFill/>
          <a:ln>
            <a:noFill/>
          </a:ln>
        </p:spPr>
        <p:txBody>
          <a:bodyPr anchorCtr="0" anchor="t" bIns="91425" lIns="91425" spcFirstLastPara="1" rIns="91425" wrap="square" tIns="91425">
            <a:noAutofit/>
          </a:bodyPr>
          <a:lstStyle/>
          <a:p>
            <a:pPr indent="0" lvl="0" marL="114300" rtl="0" algn="ctr">
              <a:lnSpc>
                <a:spcPct val="150000"/>
              </a:lnSpc>
              <a:spcBef>
                <a:spcPts val="0"/>
              </a:spcBef>
              <a:spcAft>
                <a:spcPts val="0"/>
              </a:spcAft>
              <a:buSzPts val="1800"/>
              <a:buNone/>
            </a:pPr>
            <a:r>
              <a:rPr lang="en"/>
              <a:t>After a few minutes of installing, Unity Hub should now be installed on our system. Both Windows and OS X installers should open Unity Hub after a successful installation. If not, open it up! </a:t>
            </a:r>
            <a:endParaRPr/>
          </a:p>
        </p:txBody>
      </p:sp>
      <p:pic>
        <p:nvPicPr>
          <p:cNvPr id="796" name="Google Shape;796;p120"/>
          <p:cNvPicPr preferRelativeResize="0"/>
          <p:nvPr/>
        </p:nvPicPr>
        <p:blipFill rotWithShape="1">
          <a:blip r:embed="rId3">
            <a:alphaModFix/>
          </a:blip>
          <a:srcRect b="0" l="0" r="0" t="0"/>
          <a:stretch/>
        </p:blipFill>
        <p:spPr>
          <a:xfrm>
            <a:off x="1520562" y="3400924"/>
            <a:ext cx="6102876" cy="3261449"/>
          </a:xfrm>
          <a:prstGeom prst="rect">
            <a:avLst/>
          </a:prstGeom>
          <a:noFill/>
          <a:ln cap="flat" cmpd="sng" w="19050">
            <a:solidFill>
              <a:srgbClr val="000000"/>
            </a:solidFill>
            <a:prstDash val="solid"/>
            <a:round/>
            <a:headEnd len="sm" w="sm" type="none"/>
            <a:tailEnd len="sm" w="sm" type="none"/>
          </a:ln>
        </p:spPr>
      </p:pic>
      <p:sp>
        <p:nvSpPr>
          <p:cNvPr id="797" name="Google Shape;797;p120"/>
          <p:cNvSpPr txBox="1"/>
          <p:nvPr/>
        </p:nvSpPr>
        <p:spPr>
          <a:xfrm>
            <a:off x="297000" y="2796375"/>
            <a:ext cx="8550000" cy="1837500"/>
          </a:xfrm>
          <a:prstGeom prst="rect">
            <a:avLst/>
          </a:prstGeom>
          <a:noFill/>
          <a:ln>
            <a:noFill/>
          </a:ln>
        </p:spPr>
        <p:txBody>
          <a:bodyPr anchorCtr="0" anchor="t" bIns="91425" lIns="91425" spcFirstLastPara="1" rIns="91425" wrap="square" tIns="91425">
            <a:noAutofit/>
          </a:bodyPr>
          <a:lstStyle/>
          <a:p>
            <a:pPr indent="0" lvl="0" marL="114300" marR="0" rtl="0" algn="ctr">
              <a:lnSpc>
                <a:spcPct val="100000"/>
              </a:lnSpc>
              <a:spcBef>
                <a:spcPts val="0"/>
              </a:spcBef>
              <a:spcAft>
                <a:spcPts val="0"/>
              </a:spcAft>
              <a:buClr>
                <a:srgbClr val="000000"/>
              </a:buClr>
              <a:buSzPts val="1800"/>
              <a:buFont typeface="Open Sans"/>
              <a:buNone/>
            </a:pPr>
            <a:r>
              <a:rPr b="1" i="0" lang="en" sz="1800" u="none" cap="none" strike="noStrike">
                <a:solidFill>
                  <a:srgbClr val="6BABE5"/>
                </a:solidFill>
                <a:latin typeface="Open Sans"/>
                <a:ea typeface="Open Sans"/>
                <a:cs typeface="Open Sans"/>
                <a:sym typeface="Open Sans"/>
              </a:rPr>
              <a:t>Let’s create a User ID and get to know the interface before we move on.</a:t>
            </a:r>
            <a:endParaRPr b="0" i="0" sz="1400" u="none" cap="none" strike="noStrike">
              <a:solidFill>
                <a:srgbClr val="000000"/>
              </a:solidFill>
              <a:latin typeface="Arial"/>
              <a:ea typeface="Arial"/>
              <a:cs typeface="Arial"/>
              <a:sym typeface="Arial"/>
            </a:endParaRPr>
          </a:p>
        </p:txBody>
      </p:sp>
      <p:sp>
        <p:nvSpPr>
          <p:cNvPr id="798" name="Google Shape;798;p120"/>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Successful Installation</a:t>
            </a:r>
            <a:endParaRPr sz="1000"/>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2" name="Shape 802"/>
        <p:cNvGrpSpPr/>
        <p:nvPr/>
      </p:nvGrpSpPr>
      <p:grpSpPr>
        <a:xfrm>
          <a:off x="0" y="0"/>
          <a:ext cx="0" cy="0"/>
          <a:chOff x="0" y="0"/>
          <a:chExt cx="0" cy="0"/>
        </a:xfrm>
      </p:grpSpPr>
      <p:sp>
        <p:nvSpPr>
          <p:cNvPr id="803" name="Google Shape;803;p121"/>
          <p:cNvSpPr txBox="1"/>
          <p:nvPr>
            <p:ph idx="1" type="body"/>
          </p:nvPr>
        </p:nvSpPr>
        <p:spPr>
          <a:xfrm>
            <a:off x="402750" y="2459200"/>
            <a:ext cx="5672400" cy="960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AutoNum type="arabicPeriod"/>
            </a:pPr>
            <a:r>
              <a:rPr lang="en"/>
              <a:t>To create an ID we need to navigate to the Sign in menu, in the top right corner of Unity Hub.</a:t>
            </a:r>
            <a:endParaRPr/>
          </a:p>
        </p:txBody>
      </p:sp>
      <p:pic>
        <p:nvPicPr>
          <p:cNvPr id="804" name="Google Shape;804;p121"/>
          <p:cNvPicPr preferRelativeResize="0"/>
          <p:nvPr/>
        </p:nvPicPr>
        <p:blipFill rotWithShape="1">
          <a:blip r:embed="rId3">
            <a:alphaModFix/>
          </a:blip>
          <a:srcRect b="0" l="0" r="0" t="0"/>
          <a:stretch/>
        </p:blipFill>
        <p:spPr>
          <a:xfrm>
            <a:off x="6288476" y="1850727"/>
            <a:ext cx="2058325" cy="2394800"/>
          </a:xfrm>
          <a:prstGeom prst="rect">
            <a:avLst/>
          </a:prstGeom>
          <a:noFill/>
          <a:ln cap="flat" cmpd="sng" w="19050">
            <a:solidFill>
              <a:srgbClr val="000000"/>
            </a:solidFill>
            <a:prstDash val="solid"/>
            <a:round/>
            <a:headEnd len="sm" w="sm" type="none"/>
            <a:tailEnd len="sm" w="sm" type="none"/>
          </a:ln>
        </p:spPr>
      </p:pic>
      <p:pic>
        <p:nvPicPr>
          <p:cNvPr id="805" name="Google Shape;805;p121"/>
          <p:cNvPicPr preferRelativeResize="0"/>
          <p:nvPr/>
        </p:nvPicPr>
        <p:blipFill rotWithShape="1">
          <a:blip r:embed="rId4">
            <a:alphaModFix/>
          </a:blip>
          <a:srcRect b="0" l="0" r="0" t="0"/>
          <a:stretch/>
        </p:blipFill>
        <p:spPr>
          <a:xfrm>
            <a:off x="2634249" y="5475402"/>
            <a:ext cx="3875496" cy="960300"/>
          </a:xfrm>
          <a:prstGeom prst="rect">
            <a:avLst/>
          </a:prstGeom>
          <a:noFill/>
          <a:ln cap="flat" cmpd="sng" w="19050">
            <a:solidFill>
              <a:srgbClr val="000000"/>
            </a:solidFill>
            <a:prstDash val="solid"/>
            <a:round/>
            <a:headEnd len="sm" w="sm" type="none"/>
            <a:tailEnd len="sm" w="sm" type="none"/>
          </a:ln>
        </p:spPr>
      </p:pic>
      <p:sp>
        <p:nvSpPr>
          <p:cNvPr id="806" name="Google Shape;806;p121"/>
          <p:cNvSpPr txBox="1"/>
          <p:nvPr/>
        </p:nvSpPr>
        <p:spPr>
          <a:xfrm>
            <a:off x="402750" y="4444850"/>
            <a:ext cx="8338500" cy="1187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AutoNum type="arabicPeriod" startAt="2"/>
            </a:pPr>
            <a:r>
              <a:rPr b="0" i="0" lang="en" sz="1800" u="none" cap="none" strike="noStrike">
                <a:solidFill>
                  <a:srgbClr val="000000"/>
                </a:solidFill>
                <a:latin typeface="Open Sans"/>
                <a:ea typeface="Open Sans"/>
                <a:cs typeface="Open Sans"/>
                <a:sym typeface="Open Sans"/>
              </a:rPr>
              <a:t>When the Sign in window appears, we can click ‘</a:t>
            </a:r>
            <a:r>
              <a:rPr b="0" i="0" lang="en" sz="1800" u="none" cap="none" strike="noStrike">
                <a:solidFill>
                  <a:srgbClr val="6BABE5"/>
                </a:solidFill>
                <a:latin typeface="Open Sans"/>
                <a:ea typeface="Open Sans"/>
                <a:cs typeface="Open Sans"/>
                <a:sym typeface="Open Sans"/>
              </a:rPr>
              <a:t>Create One</a:t>
            </a:r>
            <a:r>
              <a:rPr b="0" i="0" lang="en" sz="1800" u="none" cap="none" strike="noStrike">
                <a:solidFill>
                  <a:srgbClr val="000000"/>
                </a:solidFill>
                <a:latin typeface="Open Sans"/>
                <a:ea typeface="Open Sans"/>
                <a:cs typeface="Open Sans"/>
                <a:sym typeface="Open Sans"/>
              </a:rPr>
              <a:t>’ which will open up an account creation form.</a:t>
            </a:r>
            <a:endParaRPr sz="1800"/>
          </a:p>
          <a:p>
            <a:pPr indent="-228600" lvl="0" marL="4572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p:txBody>
      </p:sp>
      <p:cxnSp>
        <p:nvCxnSpPr>
          <p:cNvPr id="807" name="Google Shape;807;p121"/>
          <p:cNvCxnSpPr/>
          <p:nvPr/>
        </p:nvCxnSpPr>
        <p:spPr>
          <a:xfrm rot="10800000">
            <a:off x="5733000" y="6273000"/>
            <a:ext cx="1152000" cy="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120"/>
              </a:srgbClr>
            </a:outerShdw>
          </a:effectLst>
        </p:spPr>
      </p:cxnSp>
      <p:sp>
        <p:nvSpPr>
          <p:cNvPr id="808" name="Google Shape;808;p121"/>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Creating a User ID</a:t>
            </a:r>
            <a:endParaRPr sz="10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2" name="Shape 812"/>
        <p:cNvGrpSpPr/>
        <p:nvPr/>
      </p:nvGrpSpPr>
      <p:grpSpPr>
        <a:xfrm>
          <a:off x="0" y="0"/>
          <a:ext cx="0" cy="0"/>
          <a:chOff x="0" y="0"/>
          <a:chExt cx="0" cy="0"/>
        </a:xfrm>
      </p:grpSpPr>
      <p:sp>
        <p:nvSpPr>
          <p:cNvPr id="813" name="Google Shape;813;p122"/>
          <p:cNvSpPr txBox="1"/>
          <p:nvPr>
            <p:ph idx="1" type="body"/>
          </p:nvPr>
        </p:nvSpPr>
        <p:spPr>
          <a:xfrm>
            <a:off x="602849" y="1652452"/>
            <a:ext cx="7938300" cy="85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Open Sans"/>
              <a:buAutoNum type="arabicPeriod" startAt="3"/>
            </a:pPr>
            <a:r>
              <a:rPr lang="en"/>
              <a:t>Follow the prompts and fill in the form to create your Unity Account.</a:t>
            </a:r>
            <a:endParaRPr/>
          </a:p>
          <a:p>
            <a:pPr indent="-228600" lvl="0" marL="457200" marR="0" rtl="0" algn="l">
              <a:lnSpc>
                <a:spcPct val="100000"/>
              </a:lnSpc>
              <a:spcBef>
                <a:spcPts val="0"/>
              </a:spcBef>
              <a:spcAft>
                <a:spcPts val="0"/>
              </a:spcAft>
              <a:buClr>
                <a:srgbClr val="000000"/>
              </a:buClr>
              <a:buSzPts val="1800"/>
              <a:buFont typeface="Open Sans"/>
              <a:buNone/>
            </a:pPr>
            <a:r>
              <a:t/>
            </a:r>
            <a:endParaRPr/>
          </a:p>
        </p:txBody>
      </p:sp>
      <p:sp>
        <p:nvSpPr>
          <p:cNvPr id="814" name="Google Shape;814;p122"/>
          <p:cNvSpPr txBox="1"/>
          <p:nvPr/>
        </p:nvSpPr>
        <p:spPr>
          <a:xfrm>
            <a:off x="286363" y="5169725"/>
            <a:ext cx="8571300" cy="1367100"/>
          </a:xfrm>
          <a:prstGeom prst="rect">
            <a:avLst/>
          </a:prstGeom>
          <a:noFill/>
          <a:ln>
            <a:noFill/>
          </a:ln>
        </p:spPr>
        <p:txBody>
          <a:bodyPr anchorCtr="0" anchor="t" bIns="91425" lIns="91425" spcFirstLastPara="1" rIns="91425" wrap="square" tIns="91425">
            <a:noAutofit/>
          </a:bodyPr>
          <a:lstStyle/>
          <a:p>
            <a:pPr indent="0" lvl="0" marL="457200" marR="0" rtl="0" algn="l">
              <a:lnSpc>
                <a:spcPct val="100000"/>
              </a:lnSpc>
              <a:spcBef>
                <a:spcPts val="0"/>
              </a:spcBef>
              <a:spcAft>
                <a:spcPts val="0"/>
              </a:spcAft>
              <a:buNone/>
            </a:pPr>
            <a:r>
              <a:t/>
            </a:r>
            <a:endParaRPr b="0" i="0" sz="18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None/>
            </a:pPr>
            <a:r>
              <a:rPr b="0" i="0" lang="en" sz="1800" u="none" cap="none" strike="noStrike">
                <a:solidFill>
                  <a:srgbClr val="000000"/>
                </a:solidFill>
                <a:latin typeface="Open Sans"/>
                <a:ea typeface="Open Sans"/>
                <a:cs typeface="Open Sans"/>
                <a:sym typeface="Open Sans"/>
              </a:rPr>
              <a:t>If you choose to use Facebook or Google Accounts to establish a Unity Account, a separate Log in screen for either service will load within Unity Hub.</a:t>
            </a:r>
            <a:endParaRPr sz="1800"/>
          </a:p>
        </p:txBody>
      </p:sp>
      <p:pic>
        <p:nvPicPr>
          <p:cNvPr id="815" name="Google Shape;815;p122"/>
          <p:cNvPicPr preferRelativeResize="0"/>
          <p:nvPr/>
        </p:nvPicPr>
        <p:blipFill rotWithShape="1">
          <a:blip r:embed="rId3">
            <a:alphaModFix/>
          </a:blip>
          <a:srcRect b="0" l="0" r="0" t="0"/>
          <a:stretch/>
        </p:blipFill>
        <p:spPr>
          <a:xfrm>
            <a:off x="2137288" y="2337948"/>
            <a:ext cx="4869426" cy="2858775"/>
          </a:xfrm>
          <a:prstGeom prst="rect">
            <a:avLst/>
          </a:prstGeom>
          <a:noFill/>
          <a:ln cap="flat" cmpd="sng" w="19050">
            <a:solidFill>
              <a:srgbClr val="000000"/>
            </a:solidFill>
            <a:prstDash val="solid"/>
            <a:round/>
            <a:headEnd len="sm" w="sm" type="none"/>
            <a:tailEnd len="sm" w="sm" type="none"/>
          </a:ln>
        </p:spPr>
      </p:pic>
      <p:sp>
        <p:nvSpPr>
          <p:cNvPr id="816" name="Google Shape;816;p122"/>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Creating a User ID</a:t>
            </a:r>
            <a:endParaRPr sz="100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sp>
        <p:nvSpPr>
          <p:cNvPr id="821" name="Google Shape;821;p123"/>
          <p:cNvSpPr txBox="1"/>
          <p:nvPr>
            <p:ph idx="1" type="body"/>
          </p:nvPr>
        </p:nvSpPr>
        <p:spPr>
          <a:xfrm>
            <a:off x="365400" y="1693275"/>
            <a:ext cx="8413200" cy="10044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AutoNum type="arabicPeriod" startAt="5"/>
            </a:pPr>
            <a:r>
              <a:rPr lang="en"/>
              <a:t>If you sign up with an email, you will need to confirm your email address. </a:t>
            </a:r>
            <a:endParaRPr/>
          </a:p>
          <a:p>
            <a:pPr indent="-342900" lvl="0" marL="457200" rtl="0" algn="l">
              <a:lnSpc>
                <a:spcPct val="150000"/>
              </a:lnSpc>
              <a:spcBef>
                <a:spcPts val="1000"/>
              </a:spcBef>
              <a:spcAft>
                <a:spcPts val="0"/>
              </a:spcAft>
              <a:buSzPts val="1800"/>
              <a:buAutoNum type="arabicPeriod" startAt="5"/>
            </a:pPr>
            <a:r>
              <a:rPr lang="en">
                <a:solidFill>
                  <a:schemeClr val="dk1"/>
                </a:solidFill>
              </a:rPr>
              <a:t>Click the confirmation link sent to the email you provided.</a:t>
            </a:r>
            <a:endParaRPr/>
          </a:p>
          <a:p>
            <a:pPr indent="0" lvl="0" marL="114300" rtl="0" algn="l">
              <a:lnSpc>
                <a:spcPct val="100000"/>
              </a:lnSpc>
              <a:spcBef>
                <a:spcPts val="1000"/>
              </a:spcBef>
              <a:spcAft>
                <a:spcPts val="0"/>
              </a:spcAft>
              <a:buSzPts val="1800"/>
              <a:buNone/>
            </a:pPr>
            <a:r>
              <a:t/>
            </a:r>
            <a:endParaRPr/>
          </a:p>
        </p:txBody>
      </p:sp>
      <p:pic>
        <p:nvPicPr>
          <p:cNvPr id="822" name="Google Shape;822;p123"/>
          <p:cNvPicPr preferRelativeResize="0"/>
          <p:nvPr/>
        </p:nvPicPr>
        <p:blipFill rotWithShape="1">
          <a:blip r:embed="rId3">
            <a:alphaModFix/>
          </a:blip>
          <a:srcRect b="0" l="0" r="0" t="0"/>
          <a:stretch/>
        </p:blipFill>
        <p:spPr>
          <a:xfrm>
            <a:off x="1932448" y="2903250"/>
            <a:ext cx="5279099" cy="3767251"/>
          </a:xfrm>
          <a:prstGeom prst="rect">
            <a:avLst/>
          </a:prstGeom>
          <a:noFill/>
          <a:ln cap="flat" cmpd="sng" w="19050">
            <a:solidFill>
              <a:srgbClr val="000000"/>
            </a:solidFill>
            <a:prstDash val="solid"/>
            <a:round/>
            <a:headEnd len="sm" w="sm" type="none"/>
            <a:tailEnd len="sm" w="sm" type="none"/>
          </a:ln>
        </p:spPr>
      </p:pic>
      <p:sp>
        <p:nvSpPr>
          <p:cNvPr id="823" name="Google Shape;823;p123"/>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Creating a User ID</a:t>
            </a:r>
            <a:endParaRPr sz="10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7" name="Shape 827"/>
        <p:cNvGrpSpPr/>
        <p:nvPr/>
      </p:nvGrpSpPr>
      <p:grpSpPr>
        <a:xfrm>
          <a:off x="0" y="0"/>
          <a:ext cx="0" cy="0"/>
          <a:chOff x="0" y="0"/>
          <a:chExt cx="0" cy="0"/>
        </a:xfrm>
      </p:grpSpPr>
      <p:sp>
        <p:nvSpPr>
          <p:cNvPr id="828" name="Google Shape;828;p124"/>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9" name="Google Shape;829;p124"/>
          <p:cNvSpPr txBox="1"/>
          <p:nvPr>
            <p:ph idx="12" type="sldNum"/>
          </p:nvPr>
        </p:nvSpPr>
        <p:spPr>
          <a:xfrm>
            <a:off x="8472458" y="6446222"/>
            <a:ext cx="548700" cy="524700"/>
          </a:xfrm>
          <a:prstGeom prst="rect">
            <a:avLst/>
          </a:prstGeom>
          <a:noFill/>
          <a:ln>
            <a:noFill/>
          </a:ln>
        </p:spPr>
        <p:txBody>
          <a:bodyPr anchorCtr="0" anchor="t" bIns="91425" lIns="91425" spcFirstLastPara="1" rIns="91425" wrap="square" tIns="91425">
            <a:noAutofit/>
          </a:bodyPr>
          <a:lstStyle/>
          <a:p>
            <a:pPr indent="0" lvl="0" marL="0" rtl="0" algn="r">
              <a:lnSpc>
                <a:spcPct val="100000"/>
              </a:lnSpc>
              <a:spcBef>
                <a:spcPts val="0"/>
              </a:spcBef>
              <a:spcAft>
                <a:spcPts val="0"/>
              </a:spcAft>
              <a:buSzPts val="1400"/>
              <a:buNone/>
            </a:pPr>
            <a:fld id="{00000000-1234-1234-1234-123412341234}" type="slidenum">
              <a:rPr lang="en"/>
              <a:t>‹#›</a:t>
            </a:fld>
            <a:endParaRPr/>
          </a:p>
        </p:txBody>
      </p:sp>
      <p:sp>
        <p:nvSpPr>
          <p:cNvPr id="830" name="Google Shape;830;p124"/>
          <p:cNvSpPr txBox="1"/>
          <p:nvPr/>
        </p:nvSpPr>
        <p:spPr>
          <a:xfrm>
            <a:off x="1271850" y="1665150"/>
            <a:ext cx="6600300" cy="3527700"/>
          </a:xfrm>
          <a:prstGeom prst="rect">
            <a:avLst/>
          </a:prstGeom>
          <a:noFill/>
          <a:ln>
            <a:noFill/>
          </a:ln>
        </p:spPr>
        <p:txBody>
          <a:bodyPr anchorCtr="0" anchor="ctr" bIns="91425" lIns="91425" spcFirstLastPara="1" rIns="91425" wrap="square" tIns="91425">
            <a:noAutofit/>
          </a:bodyPr>
          <a:lstStyle/>
          <a:p>
            <a:pPr indent="0" lvl="0" marL="0" marR="0" rtl="0" algn="ctr">
              <a:lnSpc>
                <a:spcPct val="150000"/>
              </a:lnSpc>
              <a:spcBef>
                <a:spcPts val="0"/>
              </a:spcBef>
              <a:spcAft>
                <a:spcPts val="0"/>
              </a:spcAft>
              <a:buClr>
                <a:srgbClr val="000000"/>
              </a:buClr>
              <a:buSzPts val="3000"/>
              <a:buFont typeface="Arial"/>
              <a:buNone/>
            </a:pPr>
            <a:r>
              <a:rPr b="1" i="0" lang="en" sz="3000" u="none" cap="none" strike="noStrike">
                <a:solidFill>
                  <a:schemeClr val="lt1"/>
                </a:solidFill>
                <a:latin typeface="Open Sans"/>
                <a:ea typeface="Open Sans"/>
                <a:cs typeface="Open Sans"/>
                <a:sym typeface="Open Sans"/>
              </a:rPr>
              <a:t>Great! You've got Unity Hub installed. Let's </a:t>
            </a:r>
            <a:r>
              <a:rPr b="1" lang="en" sz="3000">
                <a:solidFill>
                  <a:schemeClr val="lt1"/>
                </a:solidFill>
                <a:latin typeface="Open Sans"/>
                <a:ea typeface="Open Sans"/>
                <a:cs typeface="Open Sans"/>
                <a:sym typeface="Open Sans"/>
              </a:rPr>
              <a:t>get </a:t>
            </a:r>
            <a:r>
              <a:rPr b="1" i="0" lang="en" sz="3000" u="none" cap="none" strike="noStrike">
                <a:solidFill>
                  <a:schemeClr val="lt1"/>
                </a:solidFill>
                <a:latin typeface="Open Sans"/>
                <a:ea typeface="Open Sans"/>
                <a:cs typeface="Open Sans"/>
                <a:sym typeface="Open Sans"/>
              </a:rPr>
              <a:t>familiar! </a:t>
            </a:r>
            <a:endParaRPr b="1" i="0" sz="3000" u="none" cap="none" strike="noStrike">
              <a:solidFill>
                <a:schemeClr val="lt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4" name="Shape 834"/>
        <p:cNvGrpSpPr/>
        <p:nvPr/>
      </p:nvGrpSpPr>
      <p:grpSpPr>
        <a:xfrm>
          <a:off x="0" y="0"/>
          <a:ext cx="0" cy="0"/>
          <a:chOff x="0" y="0"/>
          <a:chExt cx="0" cy="0"/>
        </a:xfrm>
      </p:grpSpPr>
      <p:sp>
        <p:nvSpPr>
          <p:cNvPr id="835" name="Google Shape;835;p125"/>
          <p:cNvSpPr txBox="1"/>
          <p:nvPr>
            <p:ph idx="1" type="body"/>
          </p:nvPr>
        </p:nvSpPr>
        <p:spPr>
          <a:xfrm>
            <a:off x="5269350" y="2292238"/>
            <a:ext cx="3629400" cy="4026000"/>
          </a:xfrm>
          <a:prstGeom prst="rect">
            <a:avLst/>
          </a:prstGeom>
          <a:noFill/>
          <a:ln>
            <a:noFill/>
          </a:ln>
        </p:spPr>
        <p:txBody>
          <a:bodyPr anchorCtr="0" anchor="t" bIns="91425" lIns="91425" spcFirstLastPara="1" rIns="91425" wrap="square" tIns="91425">
            <a:noAutofit/>
          </a:bodyPr>
          <a:lstStyle/>
          <a:p>
            <a:pPr indent="-317500" lvl="0" marL="457200" rtl="0" algn="l">
              <a:lnSpc>
                <a:spcPct val="150000"/>
              </a:lnSpc>
              <a:spcBef>
                <a:spcPts val="0"/>
              </a:spcBef>
              <a:spcAft>
                <a:spcPts val="0"/>
              </a:spcAft>
              <a:buSzPts val="1400"/>
              <a:buFont typeface="Open Sans"/>
              <a:buChar char="●"/>
            </a:pPr>
            <a:r>
              <a:rPr lang="en" sz="1400"/>
              <a:t>Here we can access all of our Unity installs (the versions of Unity we have on our computer) under the </a:t>
            </a:r>
            <a:r>
              <a:rPr lang="en" sz="1400">
                <a:solidFill>
                  <a:srgbClr val="6BABE5"/>
                </a:solidFill>
              </a:rPr>
              <a:t>Installs</a:t>
            </a:r>
            <a:r>
              <a:rPr lang="en" sz="1400"/>
              <a:t> tab</a:t>
            </a:r>
            <a:endParaRPr sz="1400"/>
          </a:p>
          <a:p>
            <a:pPr indent="-228600" lvl="0" marL="457200" rtl="0" algn="l">
              <a:lnSpc>
                <a:spcPct val="150000"/>
              </a:lnSpc>
              <a:spcBef>
                <a:spcPts val="0"/>
              </a:spcBef>
              <a:spcAft>
                <a:spcPts val="0"/>
              </a:spcAft>
              <a:buSzPts val="1800"/>
              <a:buFont typeface="Open Sans"/>
              <a:buNone/>
            </a:pPr>
            <a:r>
              <a:t/>
            </a:r>
            <a:endParaRPr sz="1400"/>
          </a:p>
          <a:p>
            <a:pPr indent="-317500" lvl="0" marL="457200" rtl="0" algn="l">
              <a:lnSpc>
                <a:spcPct val="150000"/>
              </a:lnSpc>
              <a:spcBef>
                <a:spcPts val="0"/>
              </a:spcBef>
              <a:spcAft>
                <a:spcPts val="0"/>
              </a:spcAft>
              <a:buSzPts val="1400"/>
              <a:buFont typeface="Open Sans"/>
              <a:buChar char="●"/>
            </a:pPr>
            <a:r>
              <a:rPr lang="en" sz="1400"/>
              <a:t>We can access all of our ongoing Unity projects within the </a:t>
            </a:r>
            <a:r>
              <a:rPr lang="en" sz="1400">
                <a:solidFill>
                  <a:srgbClr val="6BABE5"/>
                </a:solidFill>
              </a:rPr>
              <a:t>Projects</a:t>
            </a:r>
            <a:r>
              <a:rPr lang="en" sz="1400"/>
              <a:t> tab</a:t>
            </a:r>
            <a:endParaRPr sz="1400"/>
          </a:p>
          <a:p>
            <a:pPr indent="-228600" lvl="0" marL="457200" rtl="0" algn="l">
              <a:lnSpc>
                <a:spcPct val="150000"/>
              </a:lnSpc>
              <a:spcBef>
                <a:spcPts val="0"/>
              </a:spcBef>
              <a:spcAft>
                <a:spcPts val="0"/>
              </a:spcAft>
              <a:buSzPts val="1800"/>
              <a:buFont typeface="Open Sans"/>
              <a:buNone/>
            </a:pPr>
            <a:r>
              <a:t/>
            </a:r>
            <a:endParaRPr sz="1400"/>
          </a:p>
          <a:p>
            <a:pPr indent="-317500" lvl="0" marL="457200" rtl="0" algn="l">
              <a:lnSpc>
                <a:spcPct val="150000"/>
              </a:lnSpc>
              <a:spcBef>
                <a:spcPts val="0"/>
              </a:spcBef>
              <a:spcAft>
                <a:spcPts val="0"/>
              </a:spcAft>
              <a:buSzPts val="1400"/>
              <a:buFont typeface="Open Sans"/>
              <a:buChar char="●"/>
            </a:pPr>
            <a:r>
              <a:rPr lang="en" sz="1400"/>
              <a:t>And within the </a:t>
            </a:r>
            <a:r>
              <a:rPr lang="en" sz="1400">
                <a:solidFill>
                  <a:srgbClr val="6BABE5"/>
                </a:solidFill>
              </a:rPr>
              <a:t>Learn</a:t>
            </a:r>
            <a:r>
              <a:rPr lang="en" sz="1400"/>
              <a:t> tab we can find Unity tutorials and resources</a:t>
            </a:r>
            <a:endParaRPr sz="1400"/>
          </a:p>
        </p:txBody>
      </p:sp>
      <p:pic>
        <p:nvPicPr>
          <p:cNvPr id="836" name="Google Shape;836;p125"/>
          <p:cNvPicPr preferRelativeResize="0"/>
          <p:nvPr/>
        </p:nvPicPr>
        <p:blipFill rotWithShape="1">
          <a:blip r:embed="rId3">
            <a:alphaModFix/>
          </a:blip>
          <a:srcRect b="0" l="0" r="0" t="0"/>
          <a:stretch/>
        </p:blipFill>
        <p:spPr>
          <a:xfrm>
            <a:off x="226819" y="3029430"/>
            <a:ext cx="4774606" cy="2551611"/>
          </a:xfrm>
          <a:prstGeom prst="rect">
            <a:avLst/>
          </a:prstGeom>
          <a:noFill/>
          <a:ln cap="flat" cmpd="sng" w="19050">
            <a:solidFill>
              <a:srgbClr val="000000"/>
            </a:solidFill>
            <a:prstDash val="solid"/>
            <a:round/>
            <a:headEnd len="sm" w="sm" type="none"/>
            <a:tailEnd len="sm" w="sm" type="none"/>
          </a:ln>
        </p:spPr>
      </p:pic>
      <p:sp>
        <p:nvSpPr>
          <p:cNvPr id="837" name="Google Shape;837;p125"/>
          <p:cNvSpPr/>
          <p:nvPr/>
        </p:nvSpPr>
        <p:spPr>
          <a:xfrm>
            <a:off x="226817" y="2895593"/>
            <a:ext cx="1770000" cy="768600"/>
          </a:xfrm>
          <a:prstGeom prst="ellipse">
            <a:avLst/>
          </a:prstGeom>
          <a:noFill/>
          <a:ln cap="flat" cmpd="sng" w="25400">
            <a:solidFill>
              <a:srgbClr val="6BABE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838" name="Google Shape;838;p125"/>
          <p:cNvCxnSpPr/>
          <p:nvPr/>
        </p:nvCxnSpPr>
        <p:spPr>
          <a:xfrm flipH="1">
            <a:off x="1810150" y="2820978"/>
            <a:ext cx="412200" cy="1431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120"/>
              </a:srgbClr>
            </a:outerShdw>
          </a:effectLst>
        </p:spPr>
      </p:cxnSp>
      <p:sp>
        <p:nvSpPr>
          <p:cNvPr id="839" name="Google Shape;839;p125"/>
          <p:cNvSpPr txBox="1"/>
          <p:nvPr/>
        </p:nvSpPr>
        <p:spPr>
          <a:xfrm>
            <a:off x="1596194" y="2391234"/>
            <a:ext cx="2035800" cy="4800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1" i="0" lang="en" sz="1800" u="none" cap="none" strike="noStrike">
                <a:solidFill>
                  <a:srgbClr val="6BABE5"/>
                </a:solidFill>
                <a:latin typeface="Open Sans"/>
                <a:ea typeface="Open Sans"/>
                <a:cs typeface="Open Sans"/>
                <a:sym typeface="Open Sans"/>
              </a:rPr>
              <a:t>Top left menu</a:t>
            </a:r>
            <a:endParaRPr b="1" i="0" sz="1400" u="none" cap="none" strike="noStrike">
              <a:solidFill>
                <a:srgbClr val="000000"/>
              </a:solidFill>
            </a:endParaRPr>
          </a:p>
        </p:txBody>
      </p:sp>
      <p:sp>
        <p:nvSpPr>
          <p:cNvPr id="840" name="Google Shape;840;p125"/>
          <p:cNvSpPr txBox="1"/>
          <p:nvPr/>
        </p:nvSpPr>
        <p:spPr>
          <a:xfrm>
            <a:off x="632700" y="1496297"/>
            <a:ext cx="7878600" cy="6039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From the Hub UI these are all the different things we have access to:</a:t>
            </a:r>
            <a:endParaRPr b="0" i="0" sz="1800" u="none" cap="none" strike="noStrike">
              <a:solidFill>
                <a:srgbClr val="000000"/>
              </a:solidFill>
              <a:latin typeface="Open Sans"/>
              <a:ea typeface="Open Sans"/>
              <a:cs typeface="Open Sans"/>
              <a:sym typeface="Open Sans"/>
            </a:endParaRPr>
          </a:p>
        </p:txBody>
      </p:sp>
      <p:sp>
        <p:nvSpPr>
          <p:cNvPr id="841" name="Google Shape;841;p125"/>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Unity Hub UI</a:t>
            </a:r>
            <a:endParaRPr sz="10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4" name="Shape 624"/>
        <p:cNvGrpSpPr/>
        <p:nvPr/>
      </p:nvGrpSpPr>
      <p:grpSpPr>
        <a:xfrm>
          <a:off x="0" y="0"/>
          <a:ext cx="0" cy="0"/>
          <a:chOff x="0" y="0"/>
          <a:chExt cx="0" cy="0"/>
        </a:xfrm>
      </p:grpSpPr>
      <p:sp>
        <p:nvSpPr>
          <p:cNvPr id="625" name="Google Shape;625;p99"/>
          <p:cNvSpPr/>
          <p:nvPr/>
        </p:nvSpPr>
        <p:spPr>
          <a:xfrm>
            <a:off x="32782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4800"/>
              <a:buFont typeface="Arial"/>
              <a:buNone/>
            </a:pPr>
            <a:r>
              <a:rPr b="1" i="0" lang="en" sz="4800" u="none" cap="none" strike="noStrike">
                <a:solidFill>
                  <a:srgbClr val="EAEAEA"/>
                </a:solidFill>
                <a:latin typeface="Open Sans"/>
                <a:ea typeface="Open Sans"/>
                <a:cs typeface="Open Sans"/>
                <a:sym typeface="Open Sans"/>
              </a:rPr>
              <a:t>65,000</a:t>
            </a:r>
            <a:r>
              <a:rPr b="1" i="0" lang="en" sz="3600" u="none" cap="none" strike="noStrike">
                <a:solidFill>
                  <a:srgbClr val="EAEAEA"/>
                </a:solidFill>
                <a:latin typeface="Open Sans"/>
                <a:ea typeface="Open Sans"/>
                <a:cs typeface="Open Sans"/>
                <a:sym typeface="Open Sans"/>
              </a:rPr>
              <a:t>+</a:t>
            </a:r>
            <a:endParaRPr b="1" i="0" sz="3600" u="none" cap="none" strike="noStrike">
              <a:solidFill>
                <a:srgbClr val="EAEAEA"/>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a:ea typeface="Open Sans"/>
                <a:cs typeface="Open Sans"/>
                <a:sym typeface="Open Sans"/>
              </a:rPr>
              <a:t>HACKERS</a:t>
            </a:r>
            <a:endParaRPr b="0" i="0" sz="1800" u="none" cap="none" strike="noStrike">
              <a:solidFill>
                <a:srgbClr val="EAEAEA"/>
              </a:solidFill>
              <a:latin typeface="Open Sans"/>
              <a:ea typeface="Open Sans"/>
              <a:cs typeface="Open Sans"/>
              <a:sym typeface="Open Sans"/>
            </a:endParaRPr>
          </a:p>
        </p:txBody>
      </p:sp>
      <p:sp>
        <p:nvSpPr>
          <p:cNvPr id="626" name="Google Shape;626;p99"/>
          <p:cNvSpPr/>
          <p:nvPr/>
        </p:nvSpPr>
        <p:spPr>
          <a:xfrm>
            <a:off x="3293550"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4800" u="none" cap="none" strike="noStrike">
                <a:solidFill>
                  <a:srgbClr val="EAEAEA"/>
                </a:solidFill>
                <a:latin typeface="Open Sans"/>
                <a:ea typeface="Open Sans"/>
                <a:cs typeface="Open Sans"/>
                <a:sym typeface="Open Sans"/>
              </a:rPr>
              <a:t>12,000</a:t>
            </a:r>
            <a:r>
              <a:rPr b="1" i="0" lang="en" sz="3600" u="none" cap="none" strike="noStrike">
                <a:solidFill>
                  <a:srgbClr val="EAEAEA"/>
                </a:solidFill>
                <a:latin typeface="Open Sans"/>
                <a:ea typeface="Open Sans"/>
                <a:cs typeface="Open Sans"/>
                <a:sym typeface="Open Sans"/>
              </a:rPr>
              <a:t>+</a:t>
            </a:r>
            <a:endParaRPr b="1" i="0" sz="4800" u="none" cap="none" strike="noStrike">
              <a:solidFill>
                <a:srgbClr val="EAEAEA"/>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a:ea typeface="Open Sans"/>
                <a:cs typeface="Open Sans"/>
                <a:sym typeface="Open Sans"/>
              </a:rPr>
              <a:t>PROJECTS CREATED</a:t>
            </a:r>
            <a:endParaRPr b="0" i="0" sz="1400" u="none" cap="none" strike="noStrike">
              <a:solidFill>
                <a:srgbClr val="000000"/>
              </a:solidFill>
              <a:latin typeface="Arial"/>
              <a:ea typeface="Arial"/>
              <a:cs typeface="Arial"/>
              <a:sym typeface="Arial"/>
            </a:endParaRPr>
          </a:p>
        </p:txBody>
      </p:sp>
      <p:sp>
        <p:nvSpPr>
          <p:cNvPr id="627" name="Google Shape;627;p99"/>
          <p:cNvSpPr/>
          <p:nvPr/>
        </p:nvSpPr>
        <p:spPr>
          <a:xfrm>
            <a:off x="6259275" y="2920148"/>
            <a:ext cx="2556900" cy="22404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b="1" i="0" lang="en" sz="4800" u="none" cap="none" strike="noStrike">
                <a:solidFill>
                  <a:srgbClr val="FFD966"/>
                </a:solidFill>
                <a:latin typeface="Open Sans"/>
                <a:ea typeface="Open Sans"/>
                <a:cs typeface="Open Sans"/>
                <a:sym typeface="Open Sans"/>
              </a:rPr>
              <a:t>400</a:t>
            </a:r>
            <a:r>
              <a:rPr b="1" i="0" lang="en" sz="3600" u="none" cap="none" strike="noStrike">
                <a:solidFill>
                  <a:srgbClr val="FFD966"/>
                </a:solidFill>
                <a:latin typeface="Open Sans"/>
                <a:ea typeface="Open Sans"/>
                <a:cs typeface="Open Sans"/>
                <a:sym typeface="Open Sans"/>
              </a:rPr>
              <a:t>+</a:t>
            </a:r>
            <a:endParaRPr b="1" i="0" sz="4800" u="none" cap="none" strike="noStrike">
              <a:solidFill>
                <a:srgbClr val="FFD966"/>
              </a:solidFill>
              <a:latin typeface="Open Sans"/>
              <a:ea typeface="Open Sans"/>
              <a:cs typeface="Open Sans"/>
              <a:sym typeface="Open Sans"/>
            </a:endParaRPr>
          </a:p>
          <a:p>
            <a:pPr indent="0" lvl="0" marL="0" marR="0" rtl="0" algn="ctr">
              <a:lnSpc>
                <a:spcPct val="100000"/>
              </a:lnSpc>
              <a:spcBef>
                <a:spcPts val="0"/>
              </a:spcBef>
              <a:spcAft>
                <a:spcPts val="0"/>
              </a:spcAft>
              <a:buClr>
                <a:srgbClr val="000000"/>
              </a:buClr>
              <a:buSzPts val="1800"/>
              <a:buFont typeface="Arial"/>
              <a:buNone/>
            </a:pPr>
            <a:r>
              <a:rPr b="0" i="0" lang="en" sz="1800" u="none" cap="none" strike="noStrike">
                <a:solidFill>
                  <a:srgbClr val="EAEAEA"/>
                </a:solidFill>
                <a:latin typeface="Open Sans"/>
                <a:ea typeface="Open Sans"/>
                <a:cs typeface="Open Sans"/>
                <a:sym typeface="Open Sans"/>
              </a:rPr>
              <a:t>CITIES</a:t>
            </a:r>
            <a:endParaRPr b="0" i="0" sz="1400" u="none" cap="none" strike="noStrike">
              <a:solidFill>
                <a:srgbClr val="000000"/>
              </a:solidFill>
              <a:latin typeface="Arial"/>
              <a:ea typeface="Arial"/>
              <a:cs typeface="Arial"/>
              <a:sym typeface="Arial"/>
            </a:endParaRPr>
          </a:p>
        </p:txBody>
      </p:sp>
      <p:sp>
        <p:nvSpPr>
          <p:cNvPr id="628" name="Google Shape;628;p99"/>
          <p:cNvSpPr txBox="1"/>
          <p:nvPr/>
        </p:nvSpPr>
        <p:spPr>
          <a:xfrm>
            <a:off x="161550" y="18698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rgbClr val="FFFFFF"/>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rgbClr val="FFFFFF"/>
                </a:solidFill>
                <a:latin typeface="Open Sans"/>
                <a:ea typeface="Open Sans"/>
                <a:cs typeface="Open Sans"/>
                <a:sym typeface="Open Sans"/>
              </a:rPr>
              <a:t> is to Empower Hackers.</a:t>
            </a:r>
            <a:endParaRPr b="1" i="1" sz="3000">
              <a:solidFill>
                <a:srgbClr val="FFFFFF"/>
              </a:solidFill>
              <a:latin typeface="Open Sans"/>
              <a:ea typeface="Open Sans"/>
              <a:cs typeface="Open Sans"/>
              <a:sym typeface="Open Sans"/>
            </a:endParaRPr>
          </a:p>
        </p:txBody>
      </p:sp>
      <p:sp>
        <p:nvSpPr>
          <p:cNvPr id="629" name="Google Shape;629;p99"/>
          <p:cNvSpPr/>
          <p:nvPr/>
        </p:nvSpPr>
        <p:spPr>
          <a:xfrm>
            <a:off x="32782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630" name="Google Shape;630;p99"/>
          <p:cNvSpPr/>
          <p:nvPr/>
        </p:nvSpPr>
        <p:spPr>
          <a:xfrm>
            <a:off x="3293550"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pic>
        <p:nvPicPr>
          <p:cNvPr id="631" name="Google Shape;631;p99"/>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632" name="Google Shape;632;p99"/>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We hope you learn something awesome today!</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Find more resources: http://mlh.io/</a:t>
            </a:r>
            <a:endParaRPr i="1" sz="22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5" name="Shape 845"/>
        <p:cNvGrpSpPr/>
        <p:nvPr/>
      </p:nvGrpSpPr>
      <p:grpSpPr>
        <a:xfrm>
          <a:off x="0" y="0"/>
          <a:ext cx="0" cy="0"/>
          <a:chOff x="0" y="0"/>
          <a:chExt cx="0" cy="0"/>
        </a:xfrm>
      </p:grpSpPr>
      <p:sp>
        <p:nvSpPr>
          <p:cNvPr id="846" name="Google Shape;846;p126"/>
          <p:cNvSpPr txBox="1"/>
          <p:nvPr>
            <p:ph idx="1" type="body"/>
          </p:nvPr>
        </p:nvSpPr>
        <p:spPr>
          <a:xfrm>
            <a:off x="5035800" y="3029425"/>
            <a:ext cx="3915000" cy="19554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Font typeface="Open Sans"/>
              <a:buChar char="●"/>
            </a:pPr>
            <a:r>
              <a:rPr lang="en"/>
              <a:t>This area displays the Unity Hub content. Content from the </a:t>
            </a:r>
            <a:r>
              <a:rPr lang="en">
                <a:solidFill>
                  <a:srgbClr val="6BABE5"/>
                </a:solidFill>
              </a:rPr>
              <a:t>Projects</a:t>
            </a:r>
            <a:r>
              <a:rPr lang="en"/>
              <a:t>, </a:t>
            </a:r>
            <a:r>
              <a:rPr lang="en">
                <a:solidFill>
                  <a:srgbClr val="6BABE5"/>
                </a:solidFill>
              </a:rPr>
              <a:t>Learn</a:t>
            </a:r>
            <a:r>
              <a:rPr lang="en">
                <a:solidFill>
                  <a:schemeClr val="dk1"/>
                </a:solidFill>
              </a:rPr>
              <a:t>,</a:t>
            </a:r>
            <a:r>
              <a:rPr lang="en"/>
              <a:t> and </a:t>
            </a:r>
            <a:r>
              <a:rPr lang="en">
                <a:solidFill>
                  <a:srgbClr val="6BABE5"/>
                </a:solidFill>
              </a:rPr>
              <a:t>Installs</a:t>
            </a:r>
            <a:r>
              <a:rPr lang="en"/>
              <a:t> tab are displayed here.</a:t>
            </a:r>
            <a:endParaRPr/>
          </a:p>
        </p:txBody>
      </p:sp>
      <p:pic>
        <p:nvPicPr>
          <p:cNvPr id="847" name="Google Shape;847;p126"/>
          <p:cNvPicPr preferRelativeResize="0"/>
          <p:nvPr/>
        </p:nvPicPr>
        <p:blipFill rotWithShape="1">
          <a:blip r:embed="rId3">
            <a:alphaModFix/>
          </a:blip>
          <a:srcRect b="0" l="0" r="0" t="0"/>
          <a:stretch/>
        </p:blipFill>
        <p:spPr>
          <a:xfrm>
            <a:off x="226819" y="3029430"/>
            <a:ext cx="4774606" cy="2551611"/>
          </a:xfrm>
          <a:prstGeom prst="rect">
            <a:avLst/>
          </a:prstGeom>
          <a:noFill/>
          <a:ln cap="flat" cmpd="sng" w="19050">
            <a:solidFill>
              <a:srgbClr val="000000"/>
            </a:solidFill>
            <a:prstDash val="solid"/>
            <a:round/>
            <a:headEnd len="sm" w="sm" type="none"/>
            <a:tailEnd len="sm" w="sm" type="none"/>
          </a:ln>
        </p:spPr>
      </p:pic>
      <p:sp>
        <p:nvSpPr>
          <p:cNvPr id="848" name="Google Shape;848;p126"/>
          <p:cNvSpPr txBox="1"/>
          <p:nvPr/>
        </p:nvSpPr>
        <p:spPr>
          <a:xfrm>
            <a:off x="1486900" y="2368975"/>
            <a:ext cx="2509200" cy="4800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1" i="0" lang="en" sz="1800" u="none" cap="none" strike="noStrike">
                <a:solidFill>
                  <a:srgbClr val="6BABE5"/>
                </a:solidFill>
                <a:latin typeface="Open Sans"/>
                <a:ea typeface="Open Sans"/>
                <a:cs typeface="Open Sans"/>
                <a:sym typeface="Open Sans"/>
              </a:rPr>
              <a:t>Unity Hub </a:t>
            </a:r>
            <a:r>
              <a:rPr b="1" lang="en" sz="1800">
                <a:solidFill>
                  <a:srgbClr val="6BABE5"/>
                </a:solidFill>
                <a:latin typeface="Open Sans"/>
                <a:ea typeface="Open Sans"/>
                <a:cs typeface="Open Sans"/>
                <a:sym typeface="Open Sans"/>
              </a:rPr>
              <a:t>C</a:t>
            </a:r>
            <a:r>
              <a:rPr b="1" i="0" lang="en" sz="1800" u="none" cap="none" strike="noStrike">
                <a:solidFill>
                  <a:srgbClr val="6BABE5"/>
                </a:solidFill>
                <a:latin typeface="Open Sans"/>
                <a:ea typeface="Open Sans"/>
                <a:cs typeface="Open Sans"/>
                <a:sym typeface="Open Sans"/>
              </a:rPr>
              <a:t>ontent</a:t>
            </a:r>
            <a:endParaRPr b="1" i="0" sz="1400" u="none" cap="none" strike="noStrike">
              <a:solidFill>
                <a:srgbClr val="000000"/>
              </a:solidFill>
            </a:endParaRPr>
          </a:p>
        </p:txBody>
      </p:sp>
      <p:sp>
        <p:nvSpPr>
          <p:cNvPr id="849" name="Google Shape;849;p126"/>
          <p:cNvSpPr/>
          <p:nvPr/>
        </p:nvSpPr>
        <p:spPr>
          <a:xfrm>
            <a:off x="226818" y="3504050"/>
            <a:ext cx="4774500" cy="2046900"/>
          </a:xfrm>
          <a:prstGeom prst="rect">
            <a:avLst/>
          </a:prstGeom>
          <a:noFill/>
          <a:ln cap="flat" cmpd="sng" w="57150">
            <a:solidFill>
              <a:srgbClr val="6BABE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cxnSp>
        <p:nvCxnSpPr>
          <p:cNvPr id="850" name="Google Shape;850;p126"/>
          <p:cNvCxnSpPr/>
          <p:nvPr/>
        </p:nvCxnSpPr>
        <p:spPr>
          <a:xfrm>
            <a:off x="2667000" y="2857500"/>
            <a:ext cx="0" cy="5715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120"/>
              </a:srgbClr>
            </a:outerShdw>
          </a:effectLst>
        </p:spPr>
      </p:cxnSp>
      <p:sp>
        <p:nvSpPr>
          <p:cNvPr id="851" name="Google Shape;851;p126"/>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Unity Hub UI</a:t>
            </a:r>
            <a:endParaRPr sz="10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5" name="Shape 855"/>
        <p:cNvGrpSpPr/>
        <p:nvPr/>
      </p:nvGrpSpPr>
      <p:grpSpPr>
        <a:xfrm>
          <a:off x="0" y="0"/>
          <a:ext cx="0" cy="0"/>
          <a:chOff x="0" y="0"/>
          <a:chExt cx="0" cy="0"/>
        </a:xfrm>
      </p:grpSpPr>
      <p:sp>
        <p:nvSpPr>
          <p:cNvPr id="856" name="Google Shape;856;p127"/>
          <p:cNvSpPr txBox="1"/>
          <p:nvPr>
            <p:ph idx="1" type="body"/>
          </p:nvPr>
        </p:nvSpPr>
        <p:spPr>
          <a:xfrm>
            <a:off x="5293380" y="2445171"/>
            <a:ext cx="3387300" cy="3749100"/>
          </a:xfrm>
          <a:prstGeom prst="rect">
            <a:avLst/>
          </a:prstGeom>
          <a:noFill/>
          <a:ln>
            <a:noFill/>
          </a:ln>
        </p:spPr>
        <p:txBody>
          <a:bodyPr anchorCtr="0" anchor="t" bIns="91425" lIns="91425" spcFirstLastPara="1" rIns="91425" wrap="square" tIns="91425">
            <a:noAutofit/>
          </a:bodyPr>
          <a:lstStyle/>
          <a:p>
            <a:pPr indent="-317500" lvl="0" marL="457200" rtl="0" algn="just">
              <a:lnSpc>
                <a:spcPct val="150000"/>
              </a:lnSpc>
              <a:spcBef>
                <a:spcPts val="0"/>
              </a:spcBef>
              <a:spcAft>
                <a:spcPts val="0"/>
              </a:spcAft>
              <a:buSzPts val="1400"/>
              <a:buFont typeface="Open Sans"/>
              <a:buChar char="●"/>
            </a:pPr>
            <a:r>
              <a:rPr lang="en" sz="1400"/>
              <a:t>Users can access the </a:t>
            </a:r>
            <a:r>
              <a:rPr lang="en" sz="1400">
                <a:solidFill>
                  <a:srgbClr val="6BABE5"/>
                </a:solidFill>
              </a:rPr>
              <a:t>Sign in </a:t>
            </a:r>
            <a:r>
              <a:rPr lang="en" sz="1400"/>
              <a:t>tab so they can sign into Unity accounts, report program bugs or access the help menu. </a:t>
            </a:r>
            <a:endParaRPr sz="1400"/>
          </a:p>
          <a:p>
            <a:pPr indent="-228600" lvl="0" marL="457200" rtl="0" algn="just">
              <a:lnSpc>
                <a:spcPct val="150000"/>
              </a:lnSpc>
              <a:spcBef>
                <a:spcPts val="0"/>
              </a:spcBef>
              <a:spcAft>
                <a:spcPts val="0"/>
              </a:spcAft>
              <a:buSzPts val="1800"/>
              <a:buFont typeface="Open Sans"/>
              <a:buNone/>
            </a:pPr>
            <a:r>
              <a:t/>
            </a:r>
            <a:endParaRPr sz="1400"/>
          </a:p>
          <a:p>
            <a:pPr indent="-317500" lvl="0" marL="457200" rtl="0" algn="just">
              <a:lnSpc>
                <a:spcPct val="150000"/>
              </a:lnSpc>
              <a:spcBef>
                <a:spcPts val="0"/>
              </a:spcBef>
              <a:spcAft>
                <a:spcPts val="0"/>
              </a:spcAft>
              <a:buSzPts val="1400"/>
              <a:buFont typeface="Open Sans"/>
              <a:buChar char="●"/>
            </a:pPr>
            <a:r>
              <a:rPr lang="en" sz="1400">
                <a:solidFill>
                  <a:srgbClr val="6BABE5"/>
                </a:solidFill>
              </a:rPr>
              <a:t>Open</a:t>
            </a:r>
            <a:r>
              <a:rPr lang="en" sz="1400"/>
              <a:t> tab provides the ability to open pre-existing Unity projects.</a:t>
            </a:r>
            <a:endParaRPr sz="1400"/>
          </a:p>
          <a:p>
            <a:pPr indent="-228600" lvl="0" marL="457200" rtl="0" algn="just">
              <a:lnSpc>
                <a:spcPct val="150000"/>
              </a:lnSpc>
              <a:spcBef>
                <a:spcPts val="0"/>
              </a:spcBef>
              <a:spcAft>
                <a:spcPts val="0"/>
              </a:spcAft>
              <a:buSzPts val="1800"/>
              <a:buFont typeface="Open Sans"/>
              <a:buNone/>
            </a:pPr>
            <a:r>
              <a:t/>
            </a:r>
            <a:endParaRPr sz="1400"/>
          </a:p>
          <a:p>
            <a:pPr indent="-317500" lvl="0" marL="457200" rtl="0" algn="just">
              <a:lnSpc>
                <a:spcPct val="150000"/>
              </a:lnSpc>
              <a:spcBef>
                <a:spcPts val="0"/>
              </a:spcBef>
              <a:spcAft>
                <a:spcPts val="0"/>
              </a:spcAft>
              <a:buSzPts val="1400"/>
              <a:buFont typeface="Open Sans"/>
              <a:buChar char="●"/>
            </a:pPr>
            <a:r>
              <a:rPr lang="en" sz="1400"/>
              <a:t>The </a:t>
            </a:r>
            <a:r>
              <a:rPr lang="en" sz="1400">
                <a:solidFill>
                  <a:srgbClr val="6BABE5"/>
                </a:solidFill>
              </a:rPr>
              <a:t>New</a:t>
            </a:r>
            <a:r>
              <a:rPr lang="en" sz="1400"/>
              <a:t> tab opens the menu to launch new projects within Unity.</a:t>
            </a:r>
            <a:endParaRPr sz="1400"/>
          </a:p>
        </p:txBody>
      </p:sp>
      <p:pic>
        <p:nvPicPr>
          <p:cNvPr id="857" name="Google Shape;857;p127"/>
          <p:cNvPicPr preferRelativeResize="0"/>
          <p:nvPr/>
        </p:nvPicPr>
        <p:blipFill rotWithShape="1">
          <a:blip r:embed="rId3">
            <a:alphaModFix/>
          </a:blip>
          <a:srcRect b="0" l="0" r="0" t="0"/>
          <a:stretch/>
        </p:blipFill>
        <p:spPr>
          <a:xfrm>
            <a:off x="226819" y="3029430"/>
            <a:ext cx="4774606" cy="2551611"/>
          </a:xfrm>
          <a:prstGeom prst="rect">
            <a:avLst/>
          </a:prstGeom>
          <a:noFill/>
          <a:ln cap="flat" cmpd="sng" w="19050">
            <a:solidFill>
              <a:srgbClr val="000000"/>
            </a:solidFill>
            <a:prstDash val="solid"/>
            <a:round/>
            <a:headEnd len="sm" w="sm" type="none"/>
            <a:tailEnd len="sm" w="sm" type="none"/>
          </a:ln>
        </p:spPr>
      </p:pic>
      <p:sp>
        <p:nvSpPr>
          <p:cNvPr id="858" name="Google Shape;858;p127"/>
          <p:cNvSpPr/>
          <p:nvPr/>
        </p:nvSpPr>
        <p:spPr>
          <a:xfrm>
            <a:off x="3456635" y="3082044"/>
            <a:ext cx="1544700" cy="466800"/>
          </a:xfrm>
          <a:prstGeom prst="ellipse">
            <a:avLst/>
          </a:prstGeom>
          <a:noFill/>
          <a:ln cap="flat" cmpd="sng" w="25400">
            <a:solidFill>
              <a:srgbClr val="6BABE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859" name="Google Shape;859;p127"/>
          <p:cNvSpPr txBox="1"/>
          <p:nvPr/>
        </p:nvSpPr>
        <p:spPr>
          <a:xfrm>
            <a:off x="1596201" y="2467425"/>
            <a:ext cx="2217900" cy="4800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1" i="0" lang="en" sz="1800" u="none" cap="none" strike="noStrike">
                <a:solidFill>
                  <a:srgbClr val="6BABE5"/>
                </a:solidFill>
                <a:latin typeface="Open Sans"/>
                <a:ea typeface="Open Sans"/>
                <a:cs typeface="Open Sans"/>
                <a:sym typeface="Open Sans"/>
              </a:rPr>
              <a:t>Top right menu</a:t>
            </a:r>
            <a:endParaRPr b="1" i="0" sz="1400" u="none" cap="none" strike="noStrike">
              <a:solidFill>
                <a:srgbClr val="000000"/>
              </a:solidFill>
            </a:endParaRPr>
          </a:p>
        </p:txBody>
      </p:sp>
      <p:cxnSp>
        <p:nvCxnSpPr>
          <p:cNvPr id="860" name="Google Shape;860;p127"/>
          <p:cNvCxnSpPr/>
          <p:nvPr/>
        </p:nvCxnSpPr>
        <p:spPr>
          <a:xfrm>
            <a:off x="2812013" y="2877754"/>
            <a:ext cx="771300" cy="2841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120"/>
              </a:srgbClr>
            </a:outerShdw>
          </a:effectLst>
        </p:spPr>
      </p:cxnSp>
      <p:sp>
        <p:nvSpPr>
          <p:cNvPr id="861" name="Google Shape;861;p127"/>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Unity Hub UI</a:t>
            </a:r>
            <a:endParaRPr sz="10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5" name="Shape 865"/>
        <p:cNvGrpSpPr/>
        <p:nvPr/>
      </p:nvGrpSpPr>
      <p:grpSpPr>
        <a:xfrm>
          <a:off x="0" y="0"/>
          <a:ext cx="0" cy="0"/>
          <a:chOff x="0" y="0"/>
          <a:chExt cx="0" cy="0"/>
        </a:xfrm>
      </p:grpSpPr>
      <p:sp>
        <p:nvSpPr>
          <p:cNvPr id="866" name="Google Shape;866;p128"/>
          <p:cNvSpPr/>
          <p:nvPr/>
        </p:nvSpPr>
        <p:spPr>
          <a:xfrm>
            <a:off x="784350" y="1755413"/>
            <a:ext cx="7575300" cy="7518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400"/>
              <a:buFont typeface="Arial"/>
              <a:buNone/>
            </a:pPr>
            <a:r>
              <a:rPr b="1" i="0" lang="en" sz="2400" cap="none" strike="noStrike">
                <a:solidFill>
                  <a:srgbClr val="FFFFFF"/>
                </a:solidFill>
                <a:latin typeface="Open Sans"/>
                <a:ea typeface="Open Sans"/>
                <a:cs typeface="Open Sans"/>
                <a:sym typeface="Open Sans"/>
              </a:rPr>
              <a:t>http://mlhlocal.host/unity-versions</a:t>
            </a:r>
            <a:endParaRPr b="0" i="0" sz="2400" u="none" cap="none" strike="noStrike">
              <a:solidFill>
                <a:srgbClr val="FFFFFF"/>
              </a:solidFill>
              <a:latin typeface="Arial"/>
              <a:ea typeface="Arial"/>
              <a:cs typeface="Arial"/>
              <a:sym typeface="Arial"/>
            </a:endParaRPr>
          </a:p>
        </p:txBody>
      </p:sp>
      <p:sp>
        <p:nvSpPr>
          <p:cNvPr id="867" name="Google Shape;867;p128"/>
          <p:cNvSpPr txBox="1"/>
          <p:nvPr>
            <p:ph idx="1" type="body"/>
          </p:nvPr>
        </p:nvSpPr>
        <p:spPr>
          <a:xfrm>
            <a:off x="621300" y="2749975"/>
            <a:ext cx="7901400" cy="2346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en"/>
              <a:t>We are able to download Unity 2018 (2018 1.1f1) through the </a:t>
            </a:r>
            <a:r>
              <a:rPr b="1" lang="en">
                <a:solidFill>
                  <a:srgbClr val="6BABE5"/>
                </a:solidFill>
              </a:rPr>
              <a:t>Unity Download Archive</a:t>
            </a:r>
            <a:r>
              <a:rPr lang="en">
                <a:solidFill>
                  <a:srgbClr val="6BABE5"/>
                </a:solidFill>
              </a:rPr>
              <a:t>.</a:t>
            </a:r>
            <a:endParaRPr>
              <a:solidFill>
                <a:srgbClr val="6BABE5"/>
              </a:solidFill>
            </a:endParaRPr>
          </a:p>
          <a:p>
            <a:pPr indent="0" lvl="0" marL="0" rtl="0" algn="l">
              <a:lnSpc>
                <a:spcPct val="150000"/>
              </a:lnSpc>
              <a:spcBef>
                <a:spcPts val="1000"/>
              </a:spcBef>
              <a:spcAft>
                <a:spcPts val="0"/>
              </a:spcAft>
              <a:buSzPts val="1800"/>
              <a:buNone/>
            </a:pPr>
            <a:r>
              <a:rPr lang="en">
                <a:solidFill>
                  <a:schemeClr val="dk1"/>
                </a:solidFill>
              </a:rPr>
              <a:t>We require this version of Unity to run the project we’re working with.</a:t>
            </a:r>
            <a:endParaRPr>
              <a:solidFill>
                <a:schemeClr val="dk1"/>
              </a:solidFill>
            </a:endParaRPr>
          </a:p>
          <a:p>
            <a:pPr indent="0" lvl="0" marL="0" rtl="0" algn="l">
              <a:lnSpc>
                <a:spcPct val="150000"/>
              </a:lnSpc>
              <a:spcBef>
                <a:spcPts val="1000"/>
              </a:spcBef>
              <a:spcAft>
                <a:spcPts val="1000"/>
              </a:spcAft>
              <a:buSzPts val="1800"/>
              <a:buNone/>
            </a:pPr>
            <a:r>
              <a:rPr lang="en">
                <a:solidFill>
                  <a:schemeClr val="dk1"/>
                </a:solidFill>
              </a:rPr>
              <a:t>Navigate to the </a:t>
            </a:r>
            <a:r>
              <a:rPr b="1" lang="en">
                <a:solidFill>
                  <a:srgbClr val="6BABE5"/>
                </a:solidFill>
              </a:rPr>
              <a:t>URL </a:t>
            </a:r>
            <a:r>
              <a:rPr lang="en">
                <a:solidFill>
                  <a:schemeClr val="dk1"/>
                </a:solidFill>
              </a:rPr>
              <a:t>above and select the following: </a:t>
            </a:r>
            <a:endParaRPr/>
          </a:p>
        </p:txBody>
      </p:sp>
      <p:pic>
        <p:nvPicPr>
          <p:cNvPr id="868" name="Google Shape;868;p128"/>
          <p:cNvPicPr preferRelativeResize="0"/>
          <p:nvPr/>
        </p:nvPicPr>
        <p:blipFill rotWithShape="1">
          <a:blip r:embed="rId3">
            <a:alphaModFix/>
          </a:blip>
          <a:srcRect b="0" l="0" r="0" t="0"/>
          <a:stretch/>
        </p:blipFill>
        <p:spPr>
          <a:xfrm>
            <a:off x="1516645" y="5096873"/>
            <a:ext cx="6110700" cy="979850"/>
          </a:xfrm>
          <a:prstGeom prst="rect">
            <a:avLst/>
          </a:prstGeom>
          <a:noFill/>
          <a:ln cap="flat" cmpd="sng" w="19050">
            <a:solidFill>
              <a:srgbClr val="000000"/>
            </a:solidFill>
            <a:prstDash val="solid"/>
            <a:round/>
            <a:headEnd len="sm" w="sm" type="none"/>
            <a:tailEnd len="sm" w="sm" type="none"/>
          </a:ln>
        </p:spPr>
      </p:pic>
      <p:sp>
        <p:nvSpPr>
          <p:cNvPr id="869" name="Google Shape;869;p128"/>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Installing Unity</a:t>
            </a:r>
            <a:endParaRPr sz="1000"/>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3" name="Shape 873"/>
        <p:cNvGrpSpPr/>
        <p:nvPr/>
      </p:nvGrpSpPr>
      <p:grpSpPr>
        <a:xfrm>
          <a:off x="0" y="0"/>
          <a:ext cx="0" cy="0"/>
          <a:chOff x="0" y="0"/>
          <a:chExt cx="0" cy="0"/>
        </a:xfrm>
      </p:grpSpPr>
      <p:sp>
        <p:nvSpPr>
          <p:cNvPr id="874" name="Google Shape;874;p129"/>
          <p:cNvSpPr txBox="1"/>
          <p:nvPr>
            <p:ph idx="1" type="body"/>
          </p:nvPr>
        </p:nvSpPr>
        <p:spPr>
          <a:xfrm>
            <a:off x="475500" y="5099900"/>
            <a:ext cx="8193000" cy="1047300"/>
          </a:xfrm>
          <a:prstGeom prst="rect">
            <a:avLst/>
          </a:prstGeom>
          <a:noFill/>
          <a:ln>
            <a:noFill/>
          </a:ln>
        </p:spPr>
        <p:txBody>
          <a:bodyPr anchorCtr="0" anchor="t" bIns="91425" lIns="91425" spcFirstLastPara="1" rIns="91425" wrap="square" tIns="91425">
            <a:noAutofit/>
          </a:bodyPr>
          <a:lstStyle/>
          <a:p>
            <a:pPr indent="0" lvl="0" marL="114300" rtl="0" algn="ctr">
              <a:lnSpc>
                <a:spcPct val="100000"/>
              </a:lnSpc>
              <a:spcBef>
                <a:spcPts val="0"/>
              </a:spcBef>
              <a:spcAft>
                <a:spcPts val="0"/>
              </a:spcAft>
              <a:buSzPts val="1800"/>
              <a:buNone/>
            </a:pPr>
            <a:r>
              <a:rPr lang="en"/>
              <a:t>We have two options available for downloading and installing Unity.</a:t>
            </a:r>
            <a:endParaRPr/>
          </a:p>
        </p:txBody>
      </p:sp>
      <p:pic>
        <p:nvPicPr>
          <p:cNvPr id="875" name="Google Shape;875;p129"/>
          <p:cNvPicPr preferRelativeResize="0"/>
          <p:nvPr/>
        </p:nvPicPr>
        <p:blipFill rotWithShape="1">
          <a:blip r:embed="rId3">
            <a:alphaModFix/>
          </a:blip>
          <a:srcRect b="0" l="0" r="0" t="0"/>
          <a:stretch/>
        </p:blipFill>
        <p:spPr>
          <a:xfrm>
            <a:off x="1928040" y="3107442"/>
            <a:ext cx="5287921" cy="1572894"/>
          </a:xfrm>
          <a:prstGeom prst="rect">
            <a:avLst/>
          </a:prstGeom>
          <a:noFill/>
          <a:ln cap="flat" cmpd="sng" w="19050">
            <a:solidFill>
              <a:srgbClr val="000000"/>
            </a:solidFill>
            <a:prstDash val="solid"/>
            <a:round/>
            <a:headEnd len="sm" w="sm" type="none"/>
            <a:tailEnd len="sm" w="sm" type="none"/>
          </a:ln>
        </p:spPr>
      </p:pic>
      <p:sp>
        <p:nvSpPr>
          <p:cNvPr id="876" name="Google Shape;876;p129"/>
          <p:cNvSpPr txBox="1"/>
          <p:nvPr/>
        </p:nvSpPr>
        <p:spPr>
          <a:xfrm>
            <a:off x="662100" y="1747002"/>
            <a:ext cx="7819800" cy="1047300"/>
          </a:xfrm>
          <a:prstGeom prst="rect">
            <a:avLst/>
          </a:prstGeom>
          <a:noFill/>
          <a:ln>
            <a:noFill/>
          </a:ln>
        </p:spPr>
        <p:txBody>
          <a:bodyPr anchorCtr="0" anchor="t" bIns="91425" lIns="91425" spcFirstLastPara="1" rIns="91425" wrap="square" tIns="91425">
            <a:noAutofit/>
          </a:bodyPr>
          <a:lstStyle/>
          <a:p>
            <a:pPr indent="0" lvl="0" marL="114300" marR="0" rtl="0" algn="ctr">
              <a:lnSpc>
                <a:spcPct val="100000"/>
              </a:lnSpc>
              <a:spcBef>
                <a:spcPts val="0"/>
              </a:spcBef>
              <a:spcAft>
                <a:spcPts val="0"/>
              </a:spcAft>
              <a:buNone/>
            </a:pPr>
            <a:r>
              <a:rPr b="0" i="0" lang="en" sz="1800" u="none" cap="none" strike="noStrike">
                <a:solidFill>
                  <a:srgbClr val="000000"/>
                </a:solidFill>
                <a:latin typeface="Open Sans"/>
                <a:ea typeface="Open Sans"/>
                <a:cs typeface="Open Sans"/>
                <a:sym typeface="Open Sans"/>
              </a:rPr>
              <a:t>The version required is 2018</a:t>
            </a:r>
            <a:r>
              <a:rPr lang="en" sz="1800">
                <a:latin typeface="Open Sans"/>
                <a:ea typeface="Open Sans"/>
                <a:cs typeface="Open Sans"/>
                <a:sym typeface="Open Sans"/>
              </a:rPr>
              <a:t>.</a:t>
            </a:r>
            <a:r>
              <a:rPr b="0" i="0" lang="en" sz="1800" u="none" cap="none" strike="noStrike">
                <a:solidFill>
                  <a:srgbClr val="000000"/>
                </a:solidFill>
                <a:latin typeface="Open Sans"/>
                <a:ea typeface="Open Sans"/>
                <a:cs typeface="Open Sans"/>
                <a:sym typeface="Open Sans"/>
              </a:rPr>
              <a:t>1.1. </a:t>
            </a:r>
            <a:endParaRPr/>
          </a:p>
          <a:p>
            <a:pPr indent="0" lvl="0" marL="114300" marR="0" rtl="0" algn="ctr">
              <a:lnSpc>
                <a:spcPct val="100000"/>
              </a:lnSpc>
              <a:spcBef>
                <a:spcPts val="0"/>
              </a:spcBef>
              <a:spcAft>
                <a:spcPts val="0"/>
              </a:spcAft>
              <a:buNone/>
            </a:pPr>
            <a:r>
              <a:t/>
            </a:r>
            <a:endParaRPr b="0" i="0" sz="1800" u="none" cap="none" strike="noStrike">
              <a:solidFill>
                <a:srgbClr val="000000"/>
              </a:solidFill>
              <a:latin typeface="Open Sans"/>
              <a:ea typeface="Open Sans"/>
              <a:cs typeface="Open Sans"/>
              <a:sym typeface="Open Sans"/>
            </a:endParaRPr>
          </a:p>
          <a:p>
            <a:pPr indent="0" lvl="0" marL="114300" marR="0" rtl="0" algn="ctr">
              <a:lnSpc>
                <a:spcPct val="100000"/>
              </a:lnSpc>
              <a:spcBef>
                <a:spcPts val="0"/>
              </a:spcBef>
              <a:spcAft>
                <a:spcPts val="0"/>
              </a:spcAft>
              <a:buNone/>
            </a:pPr>
            <a:r>
              <a:rPr b="0" i="0" lang="en" sz="1800" u="none" cap="none" strike="noStrike">
                <a:solidFill>
                  <a:srgbClr val="000000"/>
                </a:solidFill>
                <a:latin typeface="Open Sans"/>
                <a:ea typeface="Open Sans"/>
                <a:cs typeface="Open Sans"/>
                <a:sym typeface="Open Sans"/>
              </a:rPr>
              <a:t>Scroll all the way to the bottom to find it. </a:t>
            </a:r>
            <a:endParaRPr b="0" i="0" sz="1400" u="none" cap="none" strike="noStrike">
              <a:solidFill>
                <a:srgbClr val="000000"/>
              </a:solidFill>
              <a:latin typeface="Arial"/>
              <a:ea typeface="Arial"/>
              <a:cs typeface="Arial"/>
              <a:sym typeface="Arial"/>
            </a:endParaRPr>
          </a:p>
        </p:txBody>
      </p:sp>
      <p:sp>
        <p:nvSpPr>
          <p:cNvPr id="877" name="Google Shape;877;p129"/>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Installing Unity</a:t>
            </a:r>
            <a:endParaRPr sz="10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1" name="Shape 881"/>
        <p:cNvGrpSpPr/>
        <p:nvPr/>
      </p:nvGrpSpPr>
      <p:grpSpPr>
        <a:xfrm>
          <a:off x="0" y="0"/>
          <a:ext cx="0" cy="0"/>
          <a:chOff x="0" y="0"/>
          <a:chExt cx="0" cy="0"/>
        </a:xfrm>
      </p:grpSpPr>
      <p:sp>
        <p:nvSpPr>
          <p:cNvPr id="882" name="Google Shape;882;p130"/>
          <p:cNvSpPr txBox="1"/>
          <p:nvPr>
            <p:ph idx="1" type="body"/>
          </p:nvPr>
        </p:nvSpPr>
        <p:spPr>
          <a:xfrm>
            <a:off x="1687050" y="4947500"/>
            <a:ext cx="5769900" cy="1047300"/>
          </a:xfrm>
          <a:prstGeom prst="rect">
            <a:avLst/>
          </a:prstGeom>
          <a:noFill/>
          <a:ln>
            <a:noFill/>
          </a:ln>
        </p:spPr>
        <p:txBody>
          <a:bodyPr anchorCtr="0" anchor="t" bIns="91425" lIns="91425" spcFirstLastPara="1" rIns="91425" wrap="square" tIns="91425">
            <a:noAutofit/>
          </a:bodyPr>
          <a:lstStyle/>
          <a:p>
            <a:pPr indent="0" lvl="0" marL="114300" rtl="0" algn="ctr">
              <a:lnSpc>
                <a:spcPct val="150000"/>
              </a:lnSpc>
              <a:spcBef>
                <a:spcPts val="0"/>
              </a:spcBef>
              <a:spcAft>
                <a:spcPts val="0"/>
              </a:spcAft>
              <a:buSzPts val="1800"/>
              <a:buNone/>
            </a:pPr>
            <a:r>
              <a:rPr lang="en"/>
              <a:t>This will download the Unity Install Assistant and guide you through the installation process. </a:t>
            </a:r>
            <a:endParaRPr/>
          </a:p>
        </p:txBody>
      </p:sp>
      <p:pic>
        <p:nvPicPr>
          <p:cNvPr id="883" name="Google Shape;883;p130"/>
          <p:cNvPicPr preferRelativeResize="0"/>
          <p:nvPr/>
        </p:nvPicPr>
        <p:blipFill rotWithShape="1">
          <a:blip r:embed="rId3">
            <a:alphaModFix/>
          </a:blip>
          <a:srcRect b="0" l="0" r="0" t="0"/>
          <a:stretch/>
        </p:blipFill>
        <p:spPr>
          <a:xfrm>
            <a:off x="1928040" y="3107442"/>
            <a:ext cx="5287920" cy="1572894"/>
          </a:xfrm>
          <a:prstGeom prst="rect">
            <a:avLst/>
          </a:prstGeom>
          <a:noFill/>
          <a:ln cap="flat" cmpd="sng" w="19050">
            <a:solidFill>
              <a:srgbClr val="000000"/>
            </a:solidFill>
            <a:prstDash val="solid"/>
            <a:round/>
            <a:headEnd len="sm" w="sm" type="none"/>
            <a:tailEnd len="sm" w="sm" type="none"/>
          </a:ln>
        </p:spPr>
      </p:pic>
      <p:sp>
        <p:nvSpPr>
          <p:cNvPr id="884" name="Google Shape;884;p130"/>
          <p:cNvSpPr txBox="1"/>
          <p:nvPr/>
        </p:nvSpPr>
        <p:spPr>
          <a:xfrm>
            <a:off x="1127550" y="1765850"/>
            <a:ext cx="6888900" cy="1398000"/>
          </a:xfrm>
          <a:prstGeom prst="rect">
            <a:avLst/>
          </a:prstGeom>
          <a:noFill/>
          <a:ln>
            <a:noFill/>
          </a:ln>
        </p:spPr>
        <p:txBody>
          <a:bodyPr anchorCtr="0" anchor="t" bIns="91425" lIns="91425" spcFirstLastPara="1" rIns="91425" wrap="square" tIns="91425">
            <a:noAutofit/>
          </a:bodyPr>
          <a:lstStyle/>
          <a:p>
            <a:pPr indent="0" lvl="0" marL="114300" marR="0" rtl="0" algn="ctr">
              <a:lnSpc>
                <a:spcPct val="15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Unity can be downloaded directly to your machine with either the </a:t>
            </a:r>
            <a:r>
              <a:rPr b="0" i="0" lang="en" sz="1800" u="none" cap="none" strike="noStrike">
                <a:solidFill>
                  <a:srgbClr val="6BABE5"/>
                </a:solidFill>
                <a:latin typeface="Open Sans"/>
                <a:ea typeface="Open Sans"/>
                <a:cs typeface="Open Sans"/>
                <a:sym typeface="Open Sans"/>
              </a:rPr>
              <a:t>Downloads(Mac) </a:t>
            </a:r>
            <a:r>
              <a:rPr b="0" i="0" lang="en" sz="1800" u="none" cap="none" strike="noStrike">
                <a:solidFill>
                  <a:srgbClr val="000000"/>
                </a:solidFill>
                <a:latin typeface="Open Sans"/>
                <a:ea typeface="Open Sans"/>
                <a:cs typeface="Open Sans"/>
                <a:sym typeface="Open Sans"/>
              </a:rPr>
              <a:t>or </a:t>
            </a:r>
            <a:r>
              <a:rPr b="0" i="0" lang="en" sz="1800" u="none" cap="none" strike="noStrike">
                <a:solidFill>
                  <a:srgbClr val="6BABE5"/>
                </a:solidFill>
                <a:latin typeface="Open Sans"/>
                <a:ea typeface="Open Sans"/>
                <a:cs typeface="Open Sans"/>
                <a:sym typeface="Open Sans"/>
              </a:rPr>
              <a:t>Downloads(Win) </a:t>
            </a:r>
            <a:r>
              <a:rPr b="0" i="0" lang="en" sz="1800" u="none" cap="none" strike="noStrike">
                <a:solidFill>
                  <a:srgbClr val="000000"/>
                </a:solidFill>
                <a:latin typeface="Open Sans"/>
                <a:ea typeface="Open Sans"/>
                <a:cs typeface="Open Sans"/>
                <a:sym typeface="Open Sans"/>
              </a:rPr>
              <a:t>buttons.</a:t>
            </a:r>
            <a:endParaRPr b="0" i="0" sz="1800" u="none" cap="none" strike="noStrike">
              <a:solidFill>
                <a:srgbClr val="000000"/>
              </a:solidFill>
              <a:latin typeface="Arial"/>
              <a:ea typeface="Arial"/>
              <a:cs typeface="Arial"/>
              <a:sym typeface="Arial"/>
            </a:endParaRPr>
          </a:p>
        </p:txBody>
      </p:sp>
      <p:cxnSp>
        <p:nvCxnSpPr>
          <p:cNvPr id="885" name="Google Shape;885;p130"/>
          <p:cNvCxnSpPr/>
          <p:nvPr/>
        </p:nvCxnSpPr>
        <p:spPr>
          <a:xfrm flipH="1">
            <a:off x="4124325" y="2800350"/>
            <a:ext cx="400050" cy="13335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117"/>
              </a:srgbClr>
            </a:outerShdw>
          </a:effectLst>
        </p:spPr>
      </p:cxnSp>
      <p:cxnSp>
        <p:nvCxnSpPr>
          <p:cNvPr id="886" name="Google Shape;886;p130"/>
          <p:cNvCxnSpPr/>
          <p:nvPr/>
        </p:nvCxnSpPr>
        <p:spPr>
          <a:xfrm>
            <a:off x="4524375" y="2800350"/>
            <a:ext cx="447675" cy="13335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117"/>
              </a:srgbClr>
            </a:outerShdw>
          </a:effectLst>
        </p:spPr>
      </p:cxnSp>
      <p:sp>
        <p:nvSpPr>
          <p:cNvPr id="887" name="Google Shape;887;p130"/>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Installing Unity</a:t>
            </a:r>
            <a:endParaRPr sz="10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1" name="Shape 891"/>
        <p:cNvGrpSpPr/>
        <p:nvPr/>
      </p:nvGrpSpPr>
      <p:grpSpPr>
        <a:xfrm>
          <a:off x="0" y="0"/>
          <a:ext cx="0" cy="0"/>
          <a:chOff x="0" y="0"/>
          <a:chExt cx="0" cy="0"/>
        </a:xfrm>
      </p:grpSpPr>
      <p:sp>
        <p:nvSpPr>
          <p:cNvPr id="892" name="Google Shape;892;p131"/>
          <p:cNvSpPr txBox="1"/>
          <p:nvPr>
            <p:ph idx="1" type="body"/>
          </p:nvPr>
        </p:nvSpPr>
        <p:spPr>
          <a:xfrm>
            <a:off x="157500" y="4611925"/>
            <a:ext cx="8829000" cy="1047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rPr lang="en"/>
              <a:t>This will open up the version we need, within our Unity Hub desktop application.</a:t>
            </a:r>
            <a:endParaRPr/>
          </a:p>
        </p:txBody>
      </p:sp>
      <p:pic>
        <p:nvPicPr>
          <p:cNvPr id="893" name="Google Shape;893;p131"/>
          <p:cNvPicPr preferRelativeResize="0"/>
          <p:nvPr/>
        </p:nvPicPr>
        <p:blipFill rotWithShape="1">
          <a:blip r:embed="rId3">
            <a:alphaModFix/>
          </a:blip>
          <a:srcRect b="0" l="0" r="0" t="0"/>
          <a:stretch/>
        </p:blipFill>
        <p:spPr>
          <a:xfrm>
            <a:off x="1928040" y="2780867"/>
            <a:ext cx="5287921" cy="1572894"/>
          </a:xfrm>
          <a:prstGeom prst="rect">
            <a:avLst/>
          </a:prstGeom>
          <a:noFill/>
          <a:ln cap="flat" cmpd="sng" w="19050">
            <a:solidFill>
              <a:srgbClr val="000000"/>
            </a:solidFill>
            <a:prstDash val="solid"/>
            <a:round/>
            <a:headEnd len="sm" w="sm" type="none"/>
            <a:tailEnd len="sm" w="sm" type="none"/>
          </a:ln>
        </p:spPr>
      </p:pic>
      <p:sp>
        <p:nvSpPr>
          <p:cNvPr id="894" name="Google Shape;894;p131"/>
          <p:cNvSpPr txBox="1"/>
          <p:nvPr/>
        </p:nvSpPr>
        <p:spPr>
          <a:xfrm>
            <a:off x="297450" y="1567850"/>
            <a:ext cx="8549100" cy="894300"/>
          </a:xfrm>
          <a:prstGeom prst="rect">
            <a:avLst/>
          </a:prstGeom>
          <a:noFill/>
          <a:ln>
            <a:noFill/>
          </a:ln>
        </p:spPr>
        <p:txBody>
          <a:bodyPr anchorCtr="0" anchor="t" bIns="91425" lIns="91425" spcFirstLastPara="1" rIns="91425" wrap="square" tIns="91425">
            <a:noAutofit/>
          </a:bodyPr>
          <a:lstStyle/>
          <a:p>
            <a:pPr indent="0" lvl="0" marL="114300" marR="0" rtl="0" algn="ctr">
              <a:lnSpc>
                <a:spcPct val="15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It's also possible to download this version of Unity through Unity Hub by using the Unity Hub button.</a:t>
            </a:r>
            <a:endParaRPr b="0" i="0" sz="1800" u="none" cap="none" strike="noStrike">
              <a:solidFill>
                <a:srgbClr val="000000"/>
              </a:solidFill>
              <a:latin typeface="Arial"/>
              <a:ea typeface="Arial"/>
              <a:cs typeface="Arial"/>
              <a:sym typeface="Arial"/>
            </a:endParaRPr>
          </a:p>
        </p:txBody>
      </p:sp>
      <p:cxnSp>
        <p:nvCxnSpPr>
          <p:cNvPr id="895" name="Google Shape;895;p131"/>
          <p:cNvCxnSpPr/>
          <p:nvPr/>
        </p:nvCxnSpPr>
        <p:spPr>
          <a:xfrm>
            <a:off x="6382350" y="2284478"/>
            <a:ext cx="0" cy="14379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3725"/>
              </a:srgbClr>
            </a:outerShdw>
          </a:effectLst>
        </p:spPr>
      </p:cxnSp>
      <p:pic>
        <p:nvPicPr>
          <p:cNvPr id="896" name="Google Shape;896;p131"/>
          <p:cNvPicPr preferRelativeResize="0"/>
          <p:nvPr/>
        </p:nvPicPr>
        <p:blipFill rotWithShape="1">
          <a:blip r:embed="rId4">
            <a:alphaModFix/>
          </a:blip>
          <a:srcRect b="0" l="1389" r="2236" t="9093"/>
          <a:stretch/>
        </p:blipFill>
        <p:spPr>
          <a:xfrm>
            <a:off x="2361113" y="5323202"/>
            <a:ext cx="4421776" cy="1252200"/>
          </a:xfrm>
          <a:prstGeom prst="rect">
            <a:avLst/>
          </a:prstGeom>
          <a:noFill/>
          <a:ln cap="flat" cmpd="sng" w="19050">
            <a:solidFill>
              <a:srgbClr val="000000"/>
            </a:solidFill>
            <a:prstDash val="solid"/>
            <a:round/>
            <a:headEnd len="sm" w="sm" type="none"/>
            <a:tailEnd len="sm" w="sm" type="none"/>
          </a:ln>
        </p:spPr>
      </p:pic>
      <p:sp>
        <p:nvSpPr>
          <p:cNvPr id="897" name="Google Shape;897;p131"/>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Installing Unity</a:t>
            </a:r>
            <a:endParaRPr sz="10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1" name="Shape 901"/>
        <p:cNvGrpSpPr/>
        <p:nvPr/>
      </p:nvGrpSpPr>
      <p:grpSpPr>
        <a:xfrm>
          <a:off x="0" y="0"/>
          <a:ext cx="0" cy="0"/>
          <a:chOff x="0" y="0"/>
          <a:chExt cx="0" cy="0"/>
        </a:xfrm>
      </p:grpSpPr>
      <p:sp>
        <p:nvSpPr>
          <p:cNvPr id="902" name="Google Shape;902;p132"/>
          <p:cNvSpPr txBox="1"/>
          <p:nvPr>
            <p:ph idx="1" type="body"/>
          </p:nvPr>
        </p:nvSpPr>
        <p:spPr>
          <a:xfrm>
            <a:off x="338200" y="1648150"/>
            <a:ext cx="4828200" cy="4287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Char char="●"/>
            </a:pPr>
            <a:r>
              <a:rPr lang="en"/>
              <a:t>You'll see a checklist for selecting components within the installation.</a:t>
            </a:r>
            <a:endParaRPr/>
          </a:p>
          <a:p>
            <a:pPr indent="-228600" lvl="0" marL="457200" rtl="0" algn="l">
              <a:lnSpc>
                <a:spcPct val="150000"/>
              </a:lnSpc>
              <a:spcBef>
                <a:spcPts val="0"/>
              </a:spcBef>
              <a:spcAft>
                <a:spcPts val="0"/>
              </a:spcAft>
              <a:buSzPts val="1800"/>
              <a:buFont typeface="Open Sans"/>
              <a:buNone/>
            </a:pPr>
            <a:r>
              <a:t/>
            </a:r>
            <a:endParaRPr/>
          </a:p>
          <a:p>
            <a:pPr indent="-342900" lvl="0" marL="457200" rtl="0" algn="l">
              <a:lnSpc>
                <a:spcPct val="150000"/>
              </a:lnSpc>
              <a:spcBef>
                <a:spcPts val="0"/>
              </a:spcBef>
              <a:spcAft>
                <a:spcPts val="0"/>
              </a:spcAft>
              <a:buSzPts val="1800"/>
              <a:buFont typeface="Open Sans"/>
              <a:buChar char="●"/>
            </a:pPr>
            <a:r>
              <a:rPr lang="en"/>
              <a:t>We </a:t>
            </a:r>
            <a:r>
              <a:rPr b="1" lang="en"/>
              <a:t>only</a:t>
            </a:r>
            <a:r>
              <a:rPr lang="en"/>
              <a:t> want to select</a:t>
            </a:r>
            <a:endParaRPr/>
          </a:p>
          <a:p>
            <a:pPr indent="-342900" lvl="1" marL="914400" rtl="0" algn="l">
              <a:lnSpc>
                <a:spcPct val="150000"/>
              </a:lnSpc>
              <a:spcBef>
                <a:spcPts val="0"/>
              </a:spcBef>
              <a:spcAft>
                <a:spcPts val="0"/>
              </a:spcAft>
              <a:buSzPts val="1800"/>
              <a:buFont typeface="Open Sans"/>
              <a:buChar char="●"/>
            </a:pPr>
            <a:r>
              <a:rPr lang="en"/>
              <a:t>Unity Editor</a:t>
            </a:r>
            <a:endParaRPr/>
          </a:p>
          <a:p>
            <a:pPr indent="-342900" lvl="1" marL="914400" rtl="0" algn="l">
              <a:lnSpc>
                <a:spcPct val="150000"/>
              </a:lnSpc>
              <a:spcBef>
                <a:spcPts val="0"/>
              </a:spcBef>
              <a:spcAft>
                <a:spcPts val="0"/>
              </a:spcAft>
              <a:buSzPts val="1800"/>
              <a:buFont typeface="Open Sans"/>
              <a:buChar char="●"/>
            </a:pPr>
            <a:r>
              <a:rPr lang="en"/>
              <a:t>Standard Assets</a:t>
            </a:r>
            <a:endParaRPr/>
          </a:p>
          <a:p>
            <a:pPr indent="-342900" lvl="1" marL="914400" rtl="0" algn="l">
              <a:lnSpc>
                <a:spcPct val="150000"/>
              </a:lnSpc>
              <a:spcBef>
                <a:spcPts val="0"/>
              </a:spcBef>
              <a:spcAft>
                <a:spcPts val="0"/>
              </a:spcAft>
              <a:buSzPts val="1800"/>
              <a:buFont typeface="Open Sans"/>
              <a:buChar char="●"/>
            </a:pPr>
            <a:r>
              <a:rPr lang="en"/>
              <a:t>Documentation</a:t>
            </a:r>
            <a:endParaRPr/>
          </a:p>
          <a:p>
            <a:pPr indent="-228600" lvl="0" marL="457200" rtl="0" algn="l">
              <a:lnSpc>
                <a:spcPct val="150000"/>
              </a:lnSpc>
              <a:spcBef>
                <a:spcPts val="0"/>
              </a:spcBef>
              <a:spcAft>
                <a:spcPts val="0"/>
              </a:spcAft>
              <a:buSzPts val="1800"/>
              <a:buFont typeface="Open Sans"/>
              <a:buNone/>
            </a:pPr>
            <a:r>
              <a:t/>
            </a:r>
            <a:endParaRPr/>
          </a:p>
          <a:p>
            <a:pPr indent="-342900" lvl="0" marL="457200" rtl="0" algn="l">
              <a:lnSpc>
                <a:spcPct val="150000"/>
              </a:lnSpc>
              <a:spcBef>
                <a:spcPts val="0"/>
              </a:spcBef>
              <a:spcAft>
                <a:spcPts val="0"/>
              </a:spcAft>
              <a:buSzPts val="1800"/>
              <a:buFont typeface="Open Sans"/>
              <a:buChar char="●"/>
            </a:pPr>
            <a:r>
              <a:rPr lang="en"/>
              <a:t>Extra components increase the download dramatically, but they can always be downloaded later with the Unity installer.</a:t>
            </a:r>
            <a:endParaRPr/>
          </a:p>
        </p:txBody>
      </p:sp>
      <p:pic>
        <p:nvPicPr>
          <p:cNvPr descr="https://lh5.googleusercontent.com/Hdwapan6pjluzqIQG3mKWOffK2lQ-JZoZ1B6w_j8LNa7hZs3ufBggV0Cbl5bAcnuO-IYlRVkMIXsng5sWYq9cSY99ZTywaFmIKtdva7a0pCBzaAEWZ9Jjl7l1hkhaEOwc4NK3n_P8g0" id="903" name="Google Shape;903;p132"/>
          <p:cNvPicPr preferRelativeResize="0"/>
          <p:nvPr/>
        </p:nvPicPr>
        <p:blipFill rotWithShape="1">
          <a:blip r:embed="rId3">
            <a:alphaModFix/>
          </a:blip>
          <a:srcRect b="0" l="0" r="0" t="0"/>
          <a:stretch/>
        </p:blipFill>
        <p:spPr>
          <a:xfrm>
            <a:off x="5277329" y="1800870"/>
            <a:ext cx="2939159" cy="2186815"/>
          </a:xfrm>
          <a:prstGeom prst="rect">
            <a:avLst/>
          </a:prstGeom>
          <a:noFill/>
          <a:ln cap="flat" cmpd="sng" w="19050">
            <a:solidFill>
              <a:srgbClr val="000000"/>
            </a:solidFill>
            <a:prstDash val="solid"/>
            <a:round/>
            <a:headEnd len="sm" w="sm" type="none"/>
            <a:tailEnd len="sm" w="sm" type="none"/>
          </a:ln>
        </p:spPr>
      </p:pic>
      <p:pic>
        <p:nvPicPr>
          <p:cNvPr id="904" name="Google Shape;904;p132"/>
          <p:cNvPicPr preferRelativeResize="0"/>
          <p:nvPr/>
        </p:nvPicPr>
        <p:blipFill rotWithShape="1">
          <a:blip r:embed="rId4">
            <a:alphaModFix/>
          </a:blip>
          <a:srcRect b="0" l="0" r="0" t="0"/>
          <a:stretch/>
        </p:blipFill>
        <p:spPr>
          <a:xfrm>
            <a:off x="5277328" y="4248798"/>
            <a:ext cx="2939159" cy="2186815"/>
          </a:xfrm>
          <a:prstGeom prst="rect">
            <a:avLst/>
          </a:prstGeom>
          <a:noFill/>
          <a:ln cap="flat" cmpd="sng" w="19050">
            <a:solidFill>
              <a:srgbClr val="000000"/>
            </a:solidFill>
            <a:prstDash val="solid"/>
            <a:round/>
            <a:headEnd len="sm" w="sm" type="none"/>
            <a:tailEnd len="sm" w="sm" type="none"/>
          </a:ln>
        </p:spPr>
      </p:pic>
      <p:sp>
        <p:nvSpPr>
          <p:cNvPr id="905" name="Google Shape;905;p132"/>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Installing Unity</a:t>
            </a:r>
            <a:endParaRPr sz="10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9" name="Shape 909"/>
        <p:cNvGrpSpPr/>
        <p:nvPr/>
      </p:nvGrpSpPr>
      <p:grpSpPr>
        <a:xfrm>
          <a:off x="0" y="0"/>
          <a:ext cx="0" cy="0"/>
          <a:chOff x="0" y="0"/>
          <a:chExt cx="0" cy="0"/>
        </a:xfrm>
      </p:grpSpPr>
      <p:sp>
        <p:nvSpPr>
          <p:cNvPr id="910" name="Google Shape;910;p133"/>
          <p:cNvSpPr txBox="1"/>
          <p:nvPr>
            <p:ph idx="1" type="body"/>
          </p:nvPr>
        </p:nvSpPr>
        <p:spPr>
          <a:xfrm>
            <a:off x="344575" y="1488050"/>
            <a:ext cx="8472900" cy="337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Char char="●"/>
            </a:pPr>
            <a:r>
              <a:rPr lang="en"/>
              <a:t>The Unity installer gives the option to select Microsoft Visual Studio Community as an editor for writing C#.</a:t>
            </a:r>
            <a:endParaRPr/>
          </a:p>
          <a:p>
            <a:pPr indent="-342900" lvl="0" marL="457200" rtl="0" algn="l">
              <a:lnSpc>
                <a:spcPct val="150000"/>
              </a:lnSpc>
              <a:spcBef>
                <a:spcPts val="1000"/>
              </a:spcBef>
              <a:spcAft>
                <a:spcPts val="0"/>
              </a:spcAft>
              <a:buSzPts val="1800"/>
              <a:buFont typeface="Open Sans"/>
              <a:buChar char="●"/>
            </a:pPr>
            <a:r>
              <a:rPr lang="en"/>
              <a:t>Despite many Unity developers using Visual Studio to write their code, we </a:t>
            </a:r>
            <a:r>
              <a:rPr b="1" lang="en">
                <a:solidFill>
                  <a:srgbClr val="FF0000"/>
                </a:solidFill>
              </a:rPr>
              <a:t>will not be </a:t>
            </a:r>
            <a:r>
              <a:rPr lang="en"/>
              <a:t>downloading it.</a:t>
            </a:r>
            <a:endParaRPr/>
          </a:p>
          <a:p>
            <a:pPr indent="-342900" lvl="0" marL="457200" rtl="0" algn="l">
              <a:lnSpc>
                <a:spcPct val="150000"/>
              </a:lnSpc>
              <a:spcBef>
                <a:spcPts val="1000"/>
              </a:spcBef>
              <a:spcAft>
                <a:spcPts val="0"/>
              </a:spcAft>
              <a:buSzPts val="1800"/>
              <a:buFont typeface="Open Sans"/>
              <a:buChar char="●"/>
            </a:pPr>
            <a:r>
              <a:rPr lang="en"/>
              <a:t>We are going to set a code text editor as the default, once we have installed Unity completely.</a:t>
            </a:r>
            <a:endParaRPr/>
          </a:p>
          <a:p>
            <a:pPr indent="-342900" lvl="0" marL="457200" rtl="0" algn="l">
              <a:lnSpc>
                <a:spcPct val="150000"/>
              </a:lnSpc>
              <a:spcBef>
                <a:spcPts val="1000"/>
              </a:spcBef>
              <a:spcAft>
                <a:spcPts val="0"/>
              </a:spcAft>
              <a:buSzPts val="1800"/>
              <a:buFont typeface="Open Sans"/>
              <a:buChar char="●"/>
            </a:pPr>
            <a:r>
              <a:rPr lang="en"/>
              <a:t>VSCode is lighter and smaller to download. Once you are familiar with Unity you can use any editor you prefer, that supports C#! </a:t>
            </a:r>
            <a:endParaRPr/>
          </a:p>
          <a:p>
            <a:pPr indent="-228600" lvl="0" marL="457200" rtl="0" algn="l">
              <a:lnSpc>
                <a:spcPct val="100000"/>
              </a:lnSpc>
              <a:spcBef>
                <a:spcPts val="1000"/>
              </a:spcBef>
              <a:spcAft>
                <a:spcPts val="0"/>
              </a:spcAft>
              <a:buSzPts val="1800"/>
              <a:buFont typeface="Open Sans"/>
              <a:buNone/>
            </a:pPr>
            <a:r>
              <a:t/>
            </a:r>
            <a:endParaRPr/>
          </a:p>
          <a:p>
            <a:pPr indent="-228600" lvl="0" marL="457200" rtl="0" algn="l">
              <a:lnSpc>
                <a:spcPct val="100000"/>
              </a:lnSpc>
              <a:spcBef>
                <a:spcPts val="0"/>
              </a:spcBef>
              <a:spcAft>
                <a:spcPts val="0"/>
              </a:spcAft>
              <a:buSzPts val="1800"/>
              <a:buFont typeface="Open Sans"/>
              <a:buNone/>
            </a:pPr>
            <a:r>
              <a:t/>
            </a:r>
            <a:endParaRPr/>
          </a:p>
        </p:txBody>
      </p:sp>
      <p:pic>
        <p:nvPicPr>
          <p:cNvPr id="911" name="Google Shape;911;p133"/>
          <p:cNvPicPr preferRelativeResize="0"/>
          <p:nvPr/>
        </p:nvPicPr>
        <p:blipFill rotWithShape="1">
          <a:blip r:embed="rId3">
            <a:alphaModFix/>
          </a:blip>
          <a:srcRect b="0" l="0" r="7019" t="0"/>
          <a:stretch/>
        </p:blipFill>
        <p:spPr>
          <a:xfrm>
            <a:off x="2203348" y="5319650"/>
            <a:ext cx="4755353" cy="1323975"/>
          </a:xfrm>
          <a:prstGeom prst="rect">
            <a:avLst/>
          </a:prstGeom>
          <a:noFill/>
          <a:ln cap="flat" cmpd="sng" w="19050">
            <a:solidFill>
              <a:srgbClr val="000000"/>
            </a:solidFill>
            <a:prstDash val="solid"/>
            <a:round/>
            <a:headEnd len="sm" w="sm" type="none"/>
            <a:tailEnd len="sm" w="sm" type="none"/>
          </a:ln>
        </p:spPr>
      </p:pic>
      <p:sp>
        <p:nvSpPr>
          <p:cNvPr id="912" name="Google Shape;912;p133"/>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Installing Unity</a:t>
            </a:r>
            <a:endParaRPr sz="10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16" name="Shape 916"/>
        <p:cNvGrpSpPr/>
        <p:nvPr/>
      </p:nvGrpSpPr>
      <p:grpSpPr>
        <a:xfrm>
          <a:off x="0" y="0"/>
          <a:ext cx="0" cy="0"/>
          <a:chOff x="0" y="0"/>
          <a:chExt cx="0" cy="0"/>
        </a:xfrm>
      </p:grpSpPr>
      <p:sp>
        <p:nvSpPr>
          <p:cNvPr id="917" name="Google Shape;917;p134"/>
          <p:cNvSpPr txBox="1"/>
          <p:nvPr>
            <p:ph idx="1" type="body"/>
          </p:nvPr>
        </p:nvSpPr>
        <p:spPr>
          <a:xfrm>
            <a:off x="1438500" y="1765225"/>
            <a:ext cx="6267000" cy="12744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You should now be able to find your </a:t>
            </a:r>
            <a:r>
              <a:rPr lang="en">
                <a:solidFill>
                  <a:srgbClr val="6BABE5"/>
                </a:solidFill>
              </a:rPr>
              <a:t>newly installed</a:t>
            </a:r>
            <a:r>
              <a:rPr lang="en"/>
              <a:t> version of Unity inside Unity Hub !</a:t>
            </a:r>
            <a:endParaRPr/>
          </a:p>
        </p:txBody>
      </p:sp>
      <p:pic>
        <p:nvPicPr>
          <p:cNvPr id="918" name="Google Shape;918;p134"/>
          <p:cNvPicPr preferRelativeResize="0"/>
          <p:nvPr/>
        </p:nvPicPr>
        <p:blipFill rotWithShape="1">
          <a:blip r:embed="rId3">
            <a:alphaModFix/>
          </a:blip>
          <a:srcRect b="0" l="0" r="0" t="0"/>
          <a:stretch/>
        </p:blipFill>
        <p:spPr>
          <a:xfrm>
            <a:off x="2065112" y="3168674"/>
            <a:ext cx="5013775" cy="1137150"/>
          </a:xfrm>
          <a:prstGeom prst="rect">
            <a:avLst/>
          </a:prstGeom>
          <a:noFill/>
          <a:ln cap="flat" cmpd="sng" w="19050">
            <a:solidFill>
              <a:srgbClr val="000000"/>
            </a:solidFill>
            <a:prstDash val="solid"/>
            <a:round/>
            <a:headEnd len="sm" w="sm" type="none"/>
            <a:tailEnd len="sm" w="sm" type="none"/>
          </a:ln>
        </p:spPr>
      </p:pic>
      <p:sp>
        <p:nvSpPr>
          <p:cNvPr id="919" name="Google Shape;919;p134"/>
          <p:cNvSpPr txBox="1"/>
          <p:nvPr/>
        </p:nvSpPr>
        <p:spPr>
          <a:xfrm>
            <a:off x="1865400" y="4884300"/>
            <a:ext cx="5413200" cy="1274400"/>
          </a:xfrm>
          <a:prstGeom prst="rect">
            <a:avLst/>
          </a:prstGeom>
          <a:noFill/>
          <a:ln>
            <a:noFill/>
          </a:ln>
        </p:spPr>
        <p:txBody>
          <a:bodyPr anchorCtr="0" anchor="t" bIns="91425" lIns="91425" spcFirstLastPara="1" rIns="91425" wrap="square" tIns="91425">
            <a:noAutofit/>
          </a:bodyPr>
          <a:lstStyle/>
          <a:p>
            <a:pPr indent="0" lvl="0" marL="114300" rtl="0" algn="ctr">
              <a:lnSpc>
                <a:spcPct val="150000"/>
              </a:lnSpc>
              <a:spcBef>
                <a:spcPts val="0"/>
              </a:spcBef>
              <a:spcAft>
                <a:spcPts val="0"/>
              </a:spcAft>
              <a:buNone/>
            </a:pPr>
            <a:r>
              <a:rPr lang="en" sz="1800">
                <a:solidFill>
                  <a:schemeClr val="dk1"/>
                </a:solidFill>
                <a:latin typeface="Open Sans"/>
                <a:ea typeface="Open Sans"/>
                <a:cs typeface="Open Sans"/>
                <a:sym typeface="Open Sans"/>
              </a:rPr>
              <a:t>Now we can get to know C# and explore Unity!</a:t>
            </a:r>
            <a:endParaRPr>
              <a:solidFill>
                <a:schemeClr val="dk1"/>
              </a:solidFill>
            </a:endParaRPr>
          </a:p>
        </p:txBody>
      </p:sp>
      <p:sp>
        <p:nvSpPr>
          <p:cNvPr id="920" name="Google Shape;920;p134"/>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And We’re Off!</a:t>
            </a:r>
            <a:endParaRPr sz="10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4" name="Shape 924"/>
        <p:cNvGrpSpPr/>
        <p:nvPr/>
      </p:nvGrpSpPr>
      <p:grpSpPr>
        <a:xfrm>
          <a:off x="0" y="0"/>
          <a:ext cx="0" cy="0"/>
          <a:chOff x="0" y="0"/>
          <a:chExt cx="0" cy="0"/>
        </a:xfrm>
      </p:grpSpPr>
      <p:pic>
        <p:nvPicPr>
          <p:cNvPr id="925" name="Google Shape;925;p135"/>
          <p:cNvPicPr preferRelativeResize="0"/>
          <p:nvPr/>
        </p:nvPicPr>
        <p:blipFill rotWithShape="1">
          <a:blip r:embed="rId3">
            <a:alphaModFix/>
          </a:blip>
          <a:srcRect b="0" l="0" r="0" t="0"/>
          <a:stretch/>
        </p:blipFill>
        <p:spPr>
          <a:xfrm>
            <a:off x="1544857" y="3401795"/>
            <a:ext cx="390525" cy="2286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6" name="Shape 636"/>
        <p:cNvGrpSpPr/>
        <p:nvPr/>
      </p:nvGrpSpPr>
      <p:grpSpPr>
        <a:xfrm>
          <a:off x="0" y="0"/>
          <a:ext cx="0" cy="0"/>
          <a:chOff x="0" y="0"/>
          <a:chExt cx="0" cy="0"/>
        </a:xfrm>
      </p:grpSpPr>
      <p:sp>
        <p:nvSpPr>
          <p:cNvPr id="637" name="Google Shape;637;p100"/>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3000"/>
              <a:buFont typeface="Arial"/>
              <a:buNone/>
            </a:pPr>
            <a:r>
              <a:rPr b="1" i="0" lang="en" sz="3000" u="none" cap="none" strike="noStrike">
                <a:solidFill>
                  <a:srgbClr val="353535"/>
                </a:solidFill>
                <a:latin typeface="Open Sans"/>
                <a:ea typeface="Open Sans"/>
                <a:cs typeface="Open Sans"/>
                <a:sym typeface="Open Sans"/>
              </a:rPr>
              <a:t>What will you </a:t>
            </a:r>
            <a:r>
              <a:rPr b="1" i="0" lang="en" sz="3000" u="none" cap="none" strike="noStrike">
                <a:solidFill>
                  <a:srgbClr val="5EA5E5"/>
                </a:solidFill>
                <a:latin typeface="Open Sans"/>
                <a:ea typeface="Open Sans"/>
                <a:cs typeface="Open Sans"/>
                <a:sym typeface="Open Sans"/>
              </a:rPr>
              <a:t>learn</a:t>
            </a:r>
            <a:r>
              <a:rPr b="1" i="0" lang="en" sz="3000" u="none" cap="none" strike="noStrike">
                <a:solidFill>
                  <a:srgbClr val="353535"/>
                </a:solidFill>
                <a:latin typeface="Open Sans"/>
                <a:ea typeface="Open Sans"/>
                <a:cs typeface="Open Sans"/>
                <a:sym typeface="Open Sans"/>
              </a:rPr>
              <a:t> today?</a:t>
            </a:r>
            <a:endParaRPr b="1" i="0" sz="3000" u="none" cap="none" strike="noStrike">
              <a:solidFill>
                <a:srgbClr val="353535"/>
              </a:solidFill>
              <a:latin typeface="Open Sans"/>
              <a:ea typeface="Open Sans"/>
              <a:cs typeface="Open Sans"/>
              <a:sym typeface="Open Sans"/>
            </a:endParaRPr>
          </a:p>
        </p:txBody>
      </p:sp>
      <p:sp>
        <p:nvSpPr>
          <p:cNvPr id="638" name="Google Shape;638;p100"/>
          <p:cNvSpPr/>
          <p:nvPr/>
        </p:nvSpPr>
        <p:spPr>
          <a:xfrm>
            <a:off x="1604175" y="20747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1</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639" name="Google Shape;639;p100"/>
          <p:cNvSpPr/>
          <p:nvPr/>
        </p:nvSpPr>
        <p:spPr>
          <a:xfrm>
            <a:off x="1604175" y="3262938"/>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2</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640" name="Google Shape;640;p100"/>
          <p:cNvSpPr/>
          <p:nvPr/>
        </p:nvSpPr>
        <p:spPr>
          <a:xfrm>
            <a:off x="1604175" y="4451126"/>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3</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641" name="Google Shape;641;p100"/>
          <p:cNvSpPr txBox="1"/>
          <p:nvPr/>
        </p:nvSpPr>
        <p:spPr>
          <a:xfrm>
            <a:off x="2442225" y="1976500"/>
            <a:ext cx="50976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353535"/>
                </a:solidFill>
                <a:latin typeface="Open Sans"/>
                <a:ea typeface="Open Sans"/>
                <a:cs typeface="Open Sans"/>
                <a:sym typeface="Open Sans"/>
              </a:rPr>
              <a:t>What you can build with Unity</a:t>
            </a:r>
            <a:endParaRPr b="0" i="0" sz="2400" u="none" cap="none" strike="noStrike">
              <a:solidFill>
                <a:srgbClr val="353535"/>
              </a:solidFill>
              <a:latin typeface="Open Sans"/>
              <a:ea typeface="Open Sans"/>
              <a:cs typeface="Open Sans"/>
              <a:sym typeface="Open Sans"/>
            </a:endParaRPr>
          </a:p>
        </p:txBody>
      </p:sp>
      <p:sp>
        <p:nvSpPr>
          <p:cNvPr id="642" name="Google Shape;642;p100"/>
          <p:cNvSpPr txBox="1"/>
          <p:nvPr/>
        </p:nvSpPr>
        <p:spPr>
          <a:xfrm>
            <a:off x="2442225" y="4352875"/>
            <a:ext cx="50976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353535"/>
                </a:solidFill>
                <a:latin typeface="Open Sans"/>
                <a:ea typeface="Open Sans"/>
                <a:cs typeface="Open Sans"/>
                <a:sym typeface="Open Sans"/>
              </a:rPr>
              <a:t>How to use Unity</a:t>
            </a:r>
            <a:endParaRPr b="0" i="0" sz="2400" u="none" cap="none" strike="noStrike">
              <a:solidFill>
                <a:srgbClr val="353535"/>
              </a:solidFill>
              <a:latin typeface="Open Sans"/>
              <a:ea typeface="Open Sans"/>
              <a:cs typeface="Open Sans"/>
              <a:sym typeface="Open Sans"/>
            </a:endParaRPr>
          </a:p>
        </p:txBody>
      </p:sp>
      <p:sp>
        <p:nvSpPr>
          <p:cNvPr id="643" name="Google Shape;643;p100"/>
          <p:cNvSpPr txBox="1"/>
          <p:nvPr/>
        </p:nvSpPr>
        <p:spPr>
          <a:xfrm>
            <a:off x="2442225" y="5405525"/>
            <a:ext cx="50976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353535"/>
                </a:solidFill>
                <a:latin typeface="Open Sans"/>
                <a:ea typeface="Open Sans"/>
                <a:cs typeface="Open Sans"/>
                <a:sym typeface="Open Sans"/>
              </a:rPr>
              <a:t>The basics of C#</a:t>
            </a:r>
            <a:endParaRPr b="0" i="0" sz="2400" u="none" cap="none" strike="noStrike">
              <a:solidFill>
                <a:srgbClr val="353535"/>
              </a:solidFill>
              <a:latin typeface="Open Sans"/>
              <a:ea typeface="Open Sans"/>
              <a:cs typeface="Open Sans"/>
              <a:sym typeface="Open Sans"/>
            </a:endParaRPr>
          </a:p>
        </p:txBody>
      </p:sp>
      <p:sp>
        <p:nvSpPr>
          <p:cNvPr id="644" name="Google Shape;644;p100"/>
          <p:cNvSpPr/>
          <p:nvPr/>
        </p:nvSpPr>
        <p:spPr>
          <a:xfrm>
            <a:off x="1604175" y="55037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600"/>
              <a:buFont typeface="Arial"/>
              <a:buNone/>
            </a:pPr>
            <a:r>
              <a:rPr b="0" i="0" lang="en" sz="2600" u="none" cap="none" strike="noStrike">
                <a:solidFill>
                  <a:srgbClr val="EAEAEA"/>
                </a:solidFill>
                <a:latin typeface="Open Sans ExtraBold"/>
                <a:ea typeface="Open Sans ExtraBold"/>
                <a:cs typeface="Open Sans ExtraBold"/>
                <a:sym typeface="Open Sans ExtraBold"/>
              </a:rPr>
              <a:t>4</a:t>
            </a:r>
            <a:endParaRPr b="0" i="0" sz="2600" u="none" cap="none" strike="noStrike">
              <a:solidFill>
                <a:srgbClr val="EAEAEA"/>
              </a:solidFill>
              <a:latin typeface="Open Sans ExtraBold"/>
              <a:ea typeface="Open Sans ExtraBold"/>
              <a:cs typeface="Open Sans ExtraBold"/>
              <a:sym typeface="Open Sans ExtraBold"/>
            </a:endParaRPr>
          </a:p>
        </p:txBody>
      </p:sp>
      <p:sp>
        <p:nvSpPr>
          <p:cNvPr id="645" name="Google Shape;645;p100"/>
          <p:cNvSpPr txBox="1"/>
          <p:nvPr/>
        </p:nvSpPr>
        <p:spPr>
          <a:xfrm>
            <a:off x="2442225" y="3164700"/>
            <a:ext cx="5097600" cy="7524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2400"/>
              <a:buFont typeface="Arial"/>
              <a:buNone/>
            </a:pPr>
            <a:r>
              <a:rPr lang="en" sz="2400">
                <a:solidFill>
                  <a:srgbClr val="353535"/>
                </a:solidFill>
                <a:latin typeface="Open Sans"/>
                <a:ea typeface="Open Sans"/>
                <a:cs typeface="Open Sans"/>
                <a:sym typeface="Open Sans"/>
              </a:rPr>
              <a:t>How to build Unity projects</a:t>
            </a:r>
            <a:endParaRPr b="0" i="0" sz="2400" u="none" cap="none" strike="noStrike">
              <a:solidFill>
                <a:srgbClr val="353535"/>
              </a:solidFill>
              <a:latin typeface="Open Sans"/>
              <a:ea typeface="Open Sans"/>
              <a:cs typeface="Open Sans"/>
              <a:sym typeface="Open Sans"/>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9" name="Shape 929"/>
        <p:cNvGrpSpPr/>
        <p:nvPr/>
      </p:nvGrpSpPr>
      <p:grpSpPr>
        <a:xfrm>
          <a:off x="0" y="0"/>
          <a:ext cx="0" cy="0"/>
          <a:chOff x="0" y="0"/>
          <a:chExt cx="0" cy="0"/>
        </a:xfrm>
      </p:grpSpPr>
      <p:sp>
        <p:nvSpPr>
          <p:cNvPr id="930" name="Google Shape;930;p136"/>
          <p:cNvSpPr txBox="1"/>
          <p:nvPr>
            <p:ph idx="1" type="body"/>
          </p:nvPr>
        </p:nvSpPr>
        <p:spPr>
          <a:xfrm>
            <a:off x="247650" y="1485250"/>
            <a:ext cx="8648700" cy="788700"/>
          </a:xfrm>
          <a:prstGeom prst="rect">
            <a:avLst/>
          </a:prstGeom>
          <a:noFill/>
          <a:ln>
            <a:noFill/>
          </a:ln>
        </p:spPr>
        <p:txBody>
          <a:bodyPr anchorCtr="0" anchor="t" bIns="91425" lIns="91425" spcFirstLastPara="1" rIns="91425" wrap="square" tIns="91425">
            <a:noAutofit/>
          </a:bodyPr>
          <a:lstStyle/>
          <a:p>
            <a:pPr indent="0" lvl="0" marL="114300" rtl="0" algn="ctr">
              <a:lnSpc>
                <a:spcPct val="150000"/>
              </a:lnSpc>
              <a:spcBef>
                <a:spcPts val="0"/>
              </a:spcBef>
              <a:spcAft>
                <a:spcPts val="0"/>
              </a:spcAft>
              <a:buSzPts val="1800"/>
              <a:buNone/>
            </a:pPr>
            <a:r>
              <a:rPr lang="en"/>
              <a:t>From Unity Hub, we can import our project to Unity. It will then load and compile everything required.</a:t>
            </a:r>
            <a:endParaRPr/>
          </a:p>
        </p:txBody>
      </p:sp>
      <p:pic>
        <p:nvPicPr>
          <p:cNvPr id="931" name="Google Shape;931;p136"/>
          <p:cNvPicPr preferRelativeResize="0"/>
          <p:nvPr/>
        </p:nvPicPr>
        <p:blipFill rotWithShape="1">
          <a:blip r:embed="rId3">
            <a:alphaModFix/>
          </a:blip>
          <a:srcRect b="83481" l="70963" r="-2" t="0"/>
          <a:stretch/>
        </p:blipFill>
        <p:spPr>
          <a:xfrm>
            <a:off x="5026273" y="2652875"/>
            <a:ext cx="3651851" cy="1110123"/>
          </a:xfrm>
          <a:prstGeom prst="rect">
            <a:avLst/>
          </a:prstGeom>
          <a:noFill/>
          <a:ln cap="flat" cmpd="sng" w="19050">
            <a:solidFill>
              <a:srgbClr val="000000"/>
            </a:solidFill>
            <a:prstDash val="solid"/>
            <a:round/>
            <a:headEnd len="sm" w="sm" type="none"/>
            <a:tailEnd len="sm" w="sm" type="none"/>
          </a:ln>
        </p:spPr>
      </p:pic>
      <p:sp>
        <p:nvSpPr>
          <p:cNvPr id="932" name="Google Shape;932;p136"/>
          <p:cNvSpPr/>
          <p:nvPr/>
        </p:nvSpPr>
        <p:spPr>
          <a:xfrm>
            <a:off x="6119895" y="3091177"/>
            <a:ext cx="864900" cy="651900"/>
          </a:xfrm>
          <a:prstGeom prst="ellipse">
            <a:avLst/>
          </a:prstGeom>
          <a:noFill/>
          <a:ln cap="flat" cmpd="sng" w="25400">
            <a:solidFill>
              <a:srgbClr val="6BABE5"/>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chemeClr val="lt1"/>
              </a:solidFill>
              <a:latin typeface="Arial"/>
              <a:ea typeface="Arial"/>
              <a:cs typeface="Arial"/>
              <a:sym typeface="Arial"/>
            </a:endParaRPr>
          </a:p>
        </p:txBody>
      </p:sp>
      <p:sp>
        <p:nvSpPr>
          <p:cNvPr id="933" name="Google Shape;933;p136"/>
          <p:cNvSpPr txBox="1"/>
          <p:nvPr/>
        </p:nvSpPr>
        <p:spPr>
          <a:xfrm>
            <a:off x="208575" y="3901925"/>
            <a:ext cx="4695300" cy="2490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Char char="●"/>
            </a:pPr>
            <a:r>
              <a:rPr lang="en" sz="1800">
                <a:latin typeface="Open Sans"/>
                <a:ea typeface="Open Sans"/>
                <a:cs typeface="Open Sans"/>
                <a:sym typeface="Open Sans"/>
              </a:rPr>
              <a:t>If you’re on Windows you will need the </a:t>
            </a:r>
            <a:r>
              <a:rPr b="1" lang="en" sz="1800">
                <a:solidFill>
                  <a:srgbClr val="6BABE5"/>
                </a:solidFill>
                <a:latin typeface="Open Sans"/>
                <a:ea typeface="Open Sans"/>
                <a:cs typeface="Open Sans"/>
                <a:sym typeface="Open Sans"/>
              </a:rPr>
              <a:t>WindowsStandaloneSupport </a:t>
            </a:r>
            <a:r>
              <a:rPr lang="en" sz="1800">
                <a:latin typeface="Open Sans"/>
                <a:ea typeface="Open Sans"/>
                <a:cs typeface="Open Sans"/>
                <a:sym typeface="Open Sans"/>
              </a:rPr>
              <a:t>selected in the </a:t>
            </a:r>
            <a:r>
              <a:rPr lang="en" sz="1800">
                <a:solidFill>
                  <a:srgbClr val="6BABE5"/>
                </a:solidFill>
                <a:latin typeface="Open Sans"/>
                <a:ea typeface="Open Sans"/>
                <a:cs typeface="Open Sans"/>
                <a:sym typeface="Open Sans"/>
              </a:rPr>
              <a:t>Installed Build Targets.</a:t>
            </a:r>
            <a:endParaRPr sz="1800">
              <a:solidFill>
                <a:srgbClr val="6BABE5"/>
              </a:solidFill>
              <a:latin typeface="Open Sans"/>
              <a:ea typeface="Open Sans"/>
              <a:cs typeface="Open Sans"/>
              <a:sym typeface="Open Sans"/>
            </a:endParaRPr>
          </a:p>
          <a:p>
            <a:pPr indent="-342900" lvl="0" marL="457200" rtl="0" algn="l">
              <a:lnSpc>
                <a:spcPct val="150000"/>
              </a:lnSpc>
              <a:spcBef>
                <a:spcPts val="1000"/>
              </a:spcBef>
              <a:spcAft>
                <a:spcPts val="0"/>
              </a:spcAft>
              <a:buSzPts val="1800"/>
              <a:buChar char="●"/>
            </a:pPr>
            <a:r>
              <a:rPr lang="en" sz="1800">
                <a:latin typeface="Open Sans"/>
                <a:ea typeface="Open Sans"/>
                <a:cs typeface="Open Sans"/>
                <a:sym typeface="Open Sans"/>
              </a:rPr>
              <a:t>On a Mac you will need the </a:t>
            </a:r>
            <a:r>
              <a:rPr b="1" lang="en" sz="1800">
                <a:solidFill>
                  <a:srgbClr val="6BABE5"/>
                </a:solidFill>
                <a:latin typeface="Open Sans"/>
                <a:ea typeface="Open Sans"/>
                <a:cs typeface="Open Sans"/>
                <a:sym typeface="Open Sans"/>
              </a:rPr>
              <a:t>MacStandaloneSupport </a:t>
            </a:r>
            <a:r>
              <a:rPr lang="en" sz="1800">
                <a:latin typeface="Open Sans"/>
                <a:ea typeface="Open Sans"/>
                <a:cs typeface="Open Sans"/>
                <a:sym typeface="Open Sans"/>
              </a:rPr>
              <a:t>selected in the </a:t>
            </a:r>
            <a:r>
              <a:rPr lang="en" sz="1800">
                <a:solidFill>
                  <a:srgbClr val="6BABE5"/>
                </a:solidFill>
                <a:latin typeface="Open Sans"/>
                <a:ea typeface="Open Sans"/>
                <a:cs typeface="Open Sans"/>
                <a:sym typeface="Open Sans"/>
              </a:rPr>
              <a:t>Installed Build Targets</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457200" marR="0" rtl="0" algn="l">
              <a:lnSpc>
                <a:spcPct val="100000"/>
              </a:lnSpc>
              <a:spcBef>
                <a:spcPts val="0"/>
              </a:spcBef>
              <a:spcAft>
                <a:spcPts val="0"/>
              </a:spcAft>
              <a:buNone/>
            </a:pPr>
            <a:r>
              <a:t/>
            </a:r>
            <a:endParaRPr sz="1800">
              <a:latin typeface="Open Sans"/>
              <a:ea typeface="Open Sans"/>
              <a:cs typeface="Open Sans"/>
              <a:sym typeface="Open Sans"/>
            </a:endParaRPr>
          </a:p>
        </p:txBody>
      </p:sp>
      <p:sp>
        <p:nvSpPr>
          <p:cNvPr id="934" name="Google Shape;934;p136"/>
          <p:cNvSpPr txBox="1"/>
          <p:nvPr/>
        </p:nvSpPr>
        <p:spPr>
          <a:xfrm>
            <a:off x="170325" y="2620925"/>
            <a:ext cx="4274700" cy="852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solidFill>
                  <a:schemeClr val="dk1"/>
                </a:solidFill>
                <a:latin typeface="Open Sans"/>
                <a:ea typeface="Open Sans"/>
                <a:cs typeface="Open Sans"/>
                <a:sym typeface="Open Sans"/>
              </a:rPr>
              <a:t>The </a:t>
            </a:r>
            <a:r>
              <a:rPr lang="en" sz="1800">
                <a:solidFill>
                  <a:srgbClr val="6BABE5"/>
                </a:solidFill>
                <a:latin typeface="Open Sans"/>
                <a:ea typeface="Open Sans"/>
                <a:cs typeface="Open Sans"/>
                <a:sym typeface="Open Sans"/>
              </a:rPr>
              <a:t>Open</a:t>
            </a:r>
            <a:r>
              <a:rPr lang="en" sz="1800">
                <a:solidFill>
                  <a:schemeClr val="dk1"/>
                </a:solidFill>
                <a:latin typeface="Open Sans"/>
                <a:ea typeface="Open Sans"/>
                <a:cs typeface="Open Sans"/>
                <a:sym typeface="Open Sans"/>
              </a:rPr>
              <a:t> tab will let you select a folder to load. </a:t>
            </a:r>
            <a:endParaRPr/>
          </a:p>
        </p:txBody>
      </p:sp>
      <p:pic>
        <p:nvPicPr>
          <p:cNvPr id="935" name="Google Shape;935;p136"/>
          <p:cNvPicPr preferRelativeResize="0"/>
          <p:nvPr/>
        </p:nvPicPr>
        <p:blipFill>
          <a:blip r:embed="rId4">
            <a:alphaModFix/>
          </a:blip>
          <a:stretch>
            <a:fillRect/>
          </a:stretch>
        </p:blipFill>
        <p:spPr>
          <a:xfrm>
            <a:off x="5026275" y="4191050"/>
            <a:ext cx="3651850" cy="2123600"/>
          </a:xfrm>
          <a:prstGeom prst="rect">
            <a:avLst/>
          </a:prstGeom>
          <a:noFill/>
          <a:ln cap="flat" cmpd="sng" w="19050">
            <a:solidFill>
              <a:srgbClr val="000000"/>
            </a:solidFill>
            <a:prstDash val="solid"/>
            <a:round/>
            <a:headEnd len="sm" w="sm" type="none"/>
            <a:tailEnd len="sm" w="sm" type="none"/>
          </a:ln>
        </p:spPr>
      </p:pic>
      <p:sp>
        <p:nvSpPr>
          <p:cNvPr id="936" name="Google Shape;936;p136"/>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Now, we’re ready to import</a:t>
            </a:r>
            <a:endParaRPr sz="10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0" name="Shape 940"/>
        <p:cNvGrpSpPr/>
        <p:nvPr/>
      </p:nvGrpSpPr>
      <p:grpSpPr>
        <a:xfrm>
          <a:off x="0" y="0"/>
          <a:ext cx="0" cy="0"/>
          <a:chOff x="0" y="0"/>
          <a:chExt cx="0" cy="0"/>
        </a:xfrm>
      </p:grpSpPr>
      <p:sp>
        <p:nvSpPr>
          <p:cNvPr id="941" name="Google Shape;941;p137"/>
          <p:cNvSpPr txBox="1"/>
          <p:nvPr/>
        </p:nvSpPr>
        <p:spPr>
          <a:xfrm>
            <a:off x="211300" y="2334050"/>
            <a:ext cx="4488000" cy="10683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SzPts val="1800"/>
              <a:buAutoNum type="arabicPeriod" startAt="2"/>
            </a:pPr>
            <a:r>
              <a:rPr lang="en" sz="1800">
                <a:latin typeface="Open Sans"/>
                <a:ea typeface="Open Sans"/>
                <a:cs typeface="Open Sans"/>
                <a:sym typeface="Open Sans"/>
              </a:rPr>
              <a:t>Once the folders and Build Target are chosen, let’s click </a:t>
            </a:r>
            <a:r>
              <a:rPr b="1" lang="en" sz="1800">
                <a:solidFill>
                  <a:srgbClr val="6BABE5"/>
                </a:solidFill>
                <a:latin typeface="Open Sans"/>
                <a:ea typeface="Open Sans"/>
                <a:cs typeface="Open Sans"/>
                <a:sym typeface="Open Sans"/>
              </a:rPr>
              <a:t>Open </a:t>
            </a:r>
            <a:r>
              <a:rPr lang="en" sz="1800">
                <a:latin typeface="Open Sans"/>
                <a:ea typeface="Open Sans"/>
                <a:cs typeface="Open Sans"/>
                <a:sym typeface="Open Sans"/>
              </a:rPr>
              <a:t>and load the game!</a:t>
            </a:r>
            <a:endParaRPr sz="1800">
              <a:latin typeface="Open Sans"/>
              <a:ea typeface="Open Sans"/>
              <a:cs typeface="Open Sans"/>
              <a:sym typeface="Open Sans"/>
            </a:endParaRPr>
          </a:p>
        </p:txBody>
      </p:sp>
      <p:sp>
        <p:nvSpPr>
          <p:cNvPr id="942" name="Google Shape;942;p137"/>
          <p:cNvSpPr txBox="1"/>
          <p:nvPr/>
        </p:nvSpPr>
        <p:spPr>
          <a:xfrm>
            <a:off x="245250" y="4031450"/>
            <a:ext cx="4162500" cy="18069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lang="en" sz="1800">
                <a:latin typeface="Open Sans"/>
                <a:ea typeface="Open Sans"/>
                <a:cs typeface="Open Sans"/>
                <a:sym typeface="Open Sans"/>
              </a:rPr>
              <a:t>If you </a:t>
            </a:r>
            <a:r>
              <a:rPr b="1" lang="en" sz="1800">
                <a:latin typeface="Open Sans"/>
                <a:ea typeface="Open Sans"/>
                <a:cs typeface="Open Sans"/>
                <a:sym typeface="Open Sans"/>
              </a:rPr>
              <a:t>didn’t</a:t>
            </a:r>
            <a:r>
              <a:rPr lang="en" sz="1800">
                <a:latin typeface="Open Sans"/>
                <a:ea typeface="Open Sans"/>
                <a:cs typeface="Open Sans"/>
                <a:sym typeface="Open Sans"/>
              </a:rPr>
              <a:t> change your Build Target you may receive this notification when you open the game in Unity. Selecting </a:t>
            </a:r>
            <a:r>
              <a:rPr b="1" lang="en" sz="1800">
                <a:solidFill>
                  <a:srgbClr val="6BABE5"/>
                </a:solidFill>
                <a:latin typeface="Open Sans"/>
                <a:ea typeface="Open Sans"/>
                <a:cs typeface="Open Sans"/>
                <a:sym typeface="Open Sans"/>
              </a:rPr>
              <a:t>Switch Target</a:t>
            </a:r>
            <a:r>
              <a:rPr lang="en" sz="1800">
                <a:latin typeface="Open Sans"/>
                <a:ea typeface="Open Sans"/>
                <a:cs typeface="Open Sans"/>
                <a:sym typeface="Open Sans"/>
              </a:rPr>
              <a:t> will help Unity switch for you.</a:t>
            </a:r>
            <a:endParaRPr b="1" i="0" sz="1400" u="none" cap="none" strike="noStrike">
              <a:solidFill>
                <a:srgbClr val="6BABE5"/>
              </a:solidFill>
            </a:endParaRPr>
          </a:p>
        </p:txBody>
      </p:sp>
      <p:pic>
        <p:nvPicPr>
          <p:cNvPr id="943" name="Google Shape;943;p137"/>
          <p:cNvPicPr preferRelativeResize="0"/>
          <p:nvPr/>
        </p:nvPicPr>
        <p:blipFill rotWithShape="1">
          <a:blip r:embed="rId3">
            <a:alphaModFix/>
          </a:blip>
          <a:srcRect b="5305" l="1961" r="2818" t="20904"/>
          <a:stretch/>
        </p:blipFill>
        <p:spPr>
          <a:xfrm>
            <a:off x="4699300" y="4781750"/>
            <a:ext cx="4162425" cy="1234977"/>
          </a:xfrm>
          <a:prstGeom prst="rect">
            <a:avLst/>
          </a:prstGeom>
          <a:noFill/>
          <a:ln cap="flat" cmpd="sng" w="19050">
            <a:solidFill>
              <a:srgbClr val="000000"/>
            </a:solidFill>
            <a:prstDash val="solid"/>
            <a:round/>
            <a:headEnd len="sm" w="sm" type="none"/>
            <a:tailEnd len="sm" w="sm" type="none"/>
          </a:ln>
        </p:spPr>
      </p:pic>
      <p:pic>
        <p:nvPicPr>
          <p:cNvPr id="944" name="Google Shape;944;p137"/>
          <p:cNvPicPr preferRelativeResize="0"/>
          <p:nvPr/>
        </p:nvPicPr>
        <p:blipFill rotWithShape="1">
          <a:blip r:embed="rId4">
            <a:alphaModFix/>
          </a:blip>
          <a:srcRect b="0" l="0" r="0" t="2524"/>
          <a:stretch/>
        </p:blipFill>
        <p:spPr>
          <a:xfrm>
            <a:off x="4699299" y="2037350"/>
            <a:ext cx="4162424" cy="2379134"/>
          </a:xfrm>
          <a:prstGeom prst="rect">
            <a:avLst/>
          </a:prstGeom>
          <a:noFill/>
          <a:ln cap="flat" cmpd="sng" w="19050">
            <a:solidFill>
              <a:srgbClr val="000000"/>
            </a:solidFill>
            <a:prstDash val="solid"/>
            <a:round/>
            <a:headEnd len="sm" w="sm" type="none"/>
            <a:tailEnd len="sm" w="sm" type="none"/>
          </a:ln>
        </p:spPr>
      </p:pic>
      <p:sp>
        <p:nvSpPr>
          <p:cNvPr id="945" name="Google Shape;945;p137"/>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Now, we’re ready to import</a:t>
            </a:r>
            <a:endParaRPr sz="10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9" name="Shape 949"/>
        <p:cNvGrpSpPr/>
        <p:nvPr/>
      </p:nvGrpSpPr>
      <p:grpSpPr>
        <a:xfrm>
          <a:off x="0" y="0"/>
          <a:ext cx="0" cy="0"/>
          <a:chOff x="0" y="0"/>
          <a:chExt cx="0" cy="0"/>
        </a:xfrm>
      </p:grpSpPr>
      <p:sp>
        <p:nvSpPr>
          <p:cNvPr id="950" name="Google Shape;950;p138"/>
          <p:cNvSpPr txBox="1"/>
          <p:nvPr>
            <p:ph idx="1" type="body"/>
          </p:nvPr>
        </p:nvSpPr>
        <p:spPr>
          <a:xfrm>
            <a:off x="255175" y="1564250"/>
            <a:ext cx="8741700" cy="592800"/>
          </a:xfrm>
          <a:prstGeom prst="rect">
            <a:avLst/>
          </a:prstGeom>
          <a:noFill/>
          <a:ln>
            <a:noFill/>
          </a:ln>
        </p:spPr>
        <p:txBody>
          <a:bodyPr anchorCtr="0" anchor="t" bIns="91425" lIns="91425" spcFirstLastPara="1" rIns="91425" wrap="square" tIns="91425">
            <a:noAutofit/>
          </a:bodyPr>
          <a:lstStyle/>
          <a:p>
            <a:pPr indent="0" lvl="0" marL="114300" rtl="0" algn="ctr">
              <a:lnSpc>
                <a:spcPct val="100000"/>
              </a:lnSpc>
              <a:spcBef>
                <a:spcPts val="0"/>
              </a:spcBef>
              <a:spcAft>
                <a:spcPts val="0"/>
              </a:spcAft>
              <a:buSzPts val="1800"/>
              <a:buNone/>
            </a:pPr>
            <a:r>
              <a:rPr lang="en"/>
              <a:t>You opened Unity, and there is a LOT going on. Let's dive in! </a:t>
            </a:r>
            <a:endParaRPr/>
          </a:p>
        </p:txBody>
      </p:sp>
      <p:pic>
        <p:nvPicPr>
          <p:cNvPr id="951" name="Google Shape;951;p138"/>
          <p:cNvPicPr preferRelativeResize="0"/>
          <p:nvPr/>
        </p:nvPicPr>
        <p:blipFill rotWithShape="1">
          <a:blip r:embed="rId3">
            <a:alphaModFix/>
          </a:blip>
          <a:srcRect b="0" l="0" r="0" t="0"/>
          <a:stretch/>
        </p:blipFill>
        <p:spPr>
          <a:xfrm>
            <a:off x="1144027" y="2385650"/>
            <a:ext cx="6964000" cy="4139424"/>
          </a:xfrm>
          <a:prstGeom prst="rect">
            <a:avLst/>
          </a:prstGeom>
          <a:noFill/>
          <a:ln cap="flat" cmpd="sng" w="19050">
            <a:solidFill>
              <a:srgbClr val="000000"/>
            </a:solidFill>
            <a:prstDash val="solid"/>
            <a:round/>
            <a:headEnd len="sm" w="sm" type="none"/>
            <a:tailEnd len="sm" w="sm" type="none"/>
          </a:ln>
        </p:spPr>
      </p:pic>
      <p:sp>
        <p:nvSpPr>
          <p:cNvPr id="952" name="Google Shape;952;p138"/>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are you looking at?</a:t>
            </a:r>
            <a:endParaRPr sz="1000"/>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6" name="Shape 956"/>
        <p:cNvGrpSpPr/>
        <p:nvPr/>
      </p:nvGrpSpPr>
      <p:grpSpPr>
        <a:xfrm>
          <a:off x="0" y="0"/>
          <a:ext cx="0" cy="0"/>
          <a:chOff x="0" y="0"/>
          <a:chExt cx="0" cy="0"/>
        </a:xfrm>
      </p:grpSpPr>
      <p:sp>
        <p:nvSpPr>
          <p:cNvPr id="957" name="Google Shape;957;p139"/>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9"/>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get to know Unity!</a:t>
            </a:r>
            <a:endParaRPr b="1" sz="3000">
              <a:solidFill>
                <a:schemeClr val="lt1"/>
              </a:solidFill>
              <a:latin typeface="Open Sans"/>
              <a:ea typeface="Open Sans"/>
              <a:cs typeface="Open Sans"/>
              <a:sym typeface="Open Sans"/>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2" name="Shape 962"/>
        <p:cNvGrpSpPr/>
        <p:nvPr/>
      </p:nvGrpSpPr>
      <p:grpSpPr>
        <a:xfrm>
          <a:off x="0" y="0"/>
          <a:ext cx="0" cy="0"/>
          <a:chOff x="0" y="0"/>
          <a:chExt cx="0" cy="0"/>
        </a:xfrm>
      </p:grpSpPr>
      <p:sp>
        <p:nvSpPr>
          <p:cNvPr id="963" name="Google Shape;963;p140"/>
          <p:cNvSpPr txBox="1"/>
          <p:nvPr>
            <p:ph idx="1" type="body"/>
          </p:nvPr>
        </p:nvSpPr>
        <p:spPr>
          <a:xfrm>
            <a:off x="353288" y="1917176"/>
            <a:ext cx="5333700" cy="3092100"/>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
              <a:t>The project we opened in Unity is packed full of content and the Hierarchy window is able to show us everything that is in the current scene.</a:t>
            </a:r>
            <a:endParaRPr/>
          </a:p>
          <a:p>
            <a:pPr indent="0" lvl="0" marL="114300" rtl="0" algn="just">
              <a:lnSpc>
                <a:spcPct val="150000"/>
              </a:lnSpc>
              <a:spcBef>
                <a:spcPts val="1000"/>
              </a:spcBef>
              <a:spcAft>
                <a:spcPts val="0"/>
              </a:spcAft>
              <a:buSzPts val="1800"/>
              <a:buNone/>
            </a:pPr>
            <a:r>
              <a:rPr lang="en"/>
              <a:t>We can navigate the files to see all of this.</a:t>
            </a:r>
            <a:endParaRPr/>
          </a:p>
          <a:p>
            <a:pPr indent="0" lvl="0" marL="114300" rtl="0" algn="just">
              <a:lnSpc>
                <a:spcPct val="150000"/>
              </a:lnSpc>
              <a:spcBef>
                <a:spcPts val="1000"/>
              </a:spcBef>
              <a:spcAft>
                <a:spcPts val="1000"/>
              </a:spcAft>
              <a:buSzPts val="1800"/>
              <a:buNone/>
            </a:pPr>
            <a:r>
              <a:rPr lang="en"/>
              <a:t>By selecting an asset within the Hierarchy window, we can find and select objects live in the scene window.</a:t>
            </a:r>
            <a:endParaRPr/>
          </a:p>
        </p:txBody>
      </p:sp>
      <p:pic>
        <p:nvPicPr>
          <p:cNvPr id="964" name="Google Shape;964;p140"/>
          <p:cNvPicPr preferRelativeResize="0"/>
          <p:nvPr/>
        </p:nvPicPr>
        <p:blipFill rotWithShape="1">
          <a:blip r:embed="rId3">
            <a:alphaModFix/>
          </a:blip>
          <a:srcRect b="0" l="0" r="0" t="0"/>
          <a:stretch/>
        </p:blipFill>
        <p:spPr>
          <a:xfrm>
            <a:off x="6040673" y="2365425"/>
            <a:ext cx="2656075" cy="3526450"/>
          </a:xfrm>
          <a:prstGeom prst="rect">
            <a:avLst/>
          </a:prstGeom>
          <a:noFill/>
          <a:ln cap="flat" cmpd="sng" w="19050">
            <a:solidFill>
              <a:srgbClr val="000000"/>
            </a:solidFill>
            <a:prstDash val="solid"/>
            <a:round/>
            <a:headEnd len="sm" w="sm" type="none"/>
            <a:tailEnd len="sm" w="sm" type="none"/>
          </a:ln>
        </p:spPr>
      </p:pic>
      <p:sp>
        <p:nvSpPr>
          <p:cNvPr id="965" name="Google Shape;965;p140"/>
          <p:cNvSpPr txBox="1"/>
          <p:nvPr/>
        </p:nvSpPr>
        <p:spPr>
          <a:xfrm>
            <a:off x="429471" y="5288778"/>
            <a:ext cx="5333700" cy="1391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SzPts val="1800"/>
              <a:buFont typeface="Open Sans"/>
              <a:buAutoNum type="arabicPeriod"/>
            </a:pPr>
            <a:r>
              <a:rPr b="0" i="0" lang="en" sz="1800" u="none" cap="none" strike="noStrike">
                <a:solidFill>
                  <a:schemeClr val="dk1"/>
                </a:solidFill>
                <a:latin typeface="Open Sans"/>
                <a:ea typeface="Open Sans"/>
                <a:cs typeface="Open Sans"/>
                <a:sym typeface="Open Sans"/>
              </a:rPr>
              <a:t>Try selecting the </a:t>
            </a:r>
            <a:r>
              <a:rPr b="0" i="0" lang="en" sz="1800" u="none" cap="none" strike="noStrike">
                <a:solidFill>
                  <a:srgbClr val="6BABE5"/>
                </a:solidFill>
                <a:latin typeface="Open Sans"/>
                <a:ea typeface="Open Sans"/>
                <a:cs typeface="Open Sans"/>
                <a:sym typeface="Open Sans"/>
              </a:rPr>
              <a:t>MainCamera</a:t>
            </a:r>
            <a:r>
              <a:rPr b="0" i="0" lang="en" sz="1800" u="none" cap="none" strike="noStrike">
                <a:solidFill>
                  <a:schemeClr val="dk1"/>
                </a:solidFill>
                <a:latin typeface="Open Sans"/>
                <a:ea typeface="Open Sans"/>
                <a:cs typeface="Open Sans"/>
                <a:sym typeface="Open Sans"/>
              </a:rPr>
              <a:t> object</a:t>
            </a:r>
            <a:endParaRPr b="0" i="0" sz="1800" u="none" cap="none" strike="noStrike">
              <a:solidFill>
                <a:schemeClr val="dk1"/>
              </a:solidFill>
              <a:latin typeface="Open Sans"/>
              <a:ea typeface="Open Sans"/>
              <a:cs typeface="Open Sans"/>
              <a:sym typeface="Open Sans"/>
            </a:endParaRPr>
          </a:p>
          <a:p>
            <a:pPr indent="0" lvl="0" marL="114300" marR="0" rtl="0" algn="l">
              <a:lnSpc>
                <a:spcPct val="150000"/>
              </a:lnSpc>
              <a:spcBef>
                <a:spcPts val="0"/>
              </a:spcBef>
              <a:spcAft>
                <a:spcPts val="0"/>
              </a:spcAft>
              <a:buClr>
                <a:srgbClr val="000000"/>
              </a:buClr>
              <a:buSzPts val="1800"/>
              <a:buFont typeface="Open Sans"/>
              <a:buNone/>
            </a:pPr>
            <a:r>
              <a:rPr b="0" i="0" lang="en" sz="1800" u="none" cap="none" strike="noStrike">
                <a:solidFill>
                  <a:srgbClr val="6BABE5"/>
                </a:solidFill>
                <a:latin typeface="Open Sans"/>
                <a:ea typeface="Open Sans"/>
                <a:cs typeface="Open Sans"/>
                <a:sym typeface="Open Sans"/>
              </a:rPr>
              <a:t>Cameras&gt;CarCameraRig&gt;Pivot&gt;MainCamera</a:t>
            </a:r>
            <a:endParaRPr b="0" i="0" sz="1800" u="none" cap="none" strike="noStrike">
              <a:solidFill>
                <a:srgbClr val="6BABE5"/>
              </a:solidFill>
              <a:latin typeface="Open Sans"/>
              <a:ea typeface="Open Sans"/>
              <a:cs typeface="Open Sans"/>
              <a:sym typeface="Open Sans"/>
            </a:endParaRPr>
          </a:p>
        </p:txBody>
      </p:sp>
      <p:sp>
        <p:nvSpPr>
          <p:cNvPr id="966" name="Google Shape;966;p140"/>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The Scene Hierarchy</a:t>
            </a:r>
            <a:endParaRPr sz="1000"/>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41"/>
          <p:cNvSpPr txBox="1"/>
          <p:nvPr>
            <p:ph idx="1" type="body"/>
          </p:nvPr>
        </p:nvSpPr>
        <p:spPr>
          <a:xfrm>
            <a:off x="169050" y="1952925"/>
            <a:ext cx="4968600" cy="15807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50000"/>
              </a:lnSpc>
              <a:spcBef>
                <a:spcPts val="0"/>
              </a:spcBef>
              <a:spcAft>
                <a:spcPts val="0"/>
              </a:spcAft>
              <a:buClr>
                <a:srgbClr val="000000"/>
              </a:buClr>
              <a:buSzPts val="1800"/>
              <a:buFont typeface="Open Sans"/>
              <a:buChar char="●"/>
            </a:pPr>
            <a:r>
              <a:rPr lang="en"/>
              <a:t>If we select the </a:t>
            </a:r>
            <a:r>
              <a:rPr lang="en">
                <a:solidFill>
                  <a:srgbClr val="6BABE5"/>
                </a:solidFill>
              </a:rPr>
              <a:t>MainCamera</a:t>
            </a:r>
            <a:r>
              <a:rPr lang="en"/>
              <a:t> in the Hierarchy window, we are provided with a preview of the camera objects initial view. It shows the view of our Camera object in the scene.</a:t>
            </a:r>
            <a:endParaRPr/>
          </a:p>
          <a:p>
            <a:pPr indent="0" lvl="0" marL="114300" rtl="0" algn="l">
              <a:lnSpc>
                <a:spcPct val="100000"/>
              </a:lnSpc>
              <a:spcBef>
                <a:spcPts val="0"/>
              </a:spcBef>
              <a:spcAft>
                <a:spcPts val="0"/>
              </a:spcAft>
              <a:buSzPts val="1800"/>
              <a:buNone/>
            </a:pPr>
            <a:r>
              <a:t/>
            </a:r>
            <a:endParaRPr/>
          </a:p>
        </p:txBody>
      </p:sp>
      <p:pic>
        <p:nvPicPr>
          <p:cNvPr id="972" name="Google Shape;972;p141"/>
          <p:cNvPicPr preferRelativeResize="0"/>
          <p:nvPr/>
        </p:nvPicPr>
        <p:blipFill rotWithShape="1">
          <a:blip r:embed="rId3">
            <a:alphaModFix/>
          </a:blip>
          <a:srcRect b="0" l="0" r="1681" t="5829"/>
          <a:stretch/>
        </p:blipFill>
        <p:spPr>
          <a:xfrm>
            <a:off x="5656903" y="1963388"/>
            <a:ext cx="2687638" cy="1462087"/>
          </a:xfrm>
          <a:prstGeom prst="rect">
            <a:avLst/>
          </a:prstGeom>
          <a:noFill/>
          <a:ln cap="flat" cmpd="sng" w="19050">
            <a:solidFill>
              <a:srgbClr val="000000"/>
            </a:solidFill>
            <a:prstDash val="solid"/>
            <a:round/>
            <a:headEnd len="sm" w="sm" type="none"/>
            <a:tailEnd len="sm" w="sm" type="none"/>
          </a:ln>
        </p:spPr>
      </p:pic>
      <p:pic>
        <p:nvPicPr>
          <p:cNvPr id="973" name="Google Shape;973;p141"/>
          <p:cNvPicPr preferRelativeResize="0"/>
          <p:nvPr/>
        </p:nvPicPr>
        <p:blipFill rotWithShape="1">
          <a:blip r:embed="rId4">
            <a:alphaModFix/>
          </a:blip>
          <a:srcRect b="0" l="0" r="0" t="0"/>
          <a:stretch/>
        </p:blipFill>
        <p:spPr>
          <a:xfrm>
            <a:off x="6699383" y="3875099"/>
            <a:ext cx="1661653" cy="1322423"/>
          </a:xfrm>
          <a:prstGeom prst="rect">
            <a:avLst/>
          </a:prstGeom>
          <a:noFill/>
          <a:ln cap="flat" cmpd="sng" w="19050">
            <a:solidFill>
              <a:srgbClr val="000000"/>
            </a:solidFill>
            <a:prstDash val="solid"/>
            <a:round/>
            <a:headEnd len="sm" w="sm" type="none"/>
            <a:tailEnd len="sm" w="sm" type="none"/>
          </a:ln>
        </p:spPr>
      </p:pic>
      <p:pic>
        <p:nvPicPr>
          <p:cNvPr id="974" name="Google Shape;974;p141"/>
          <p:cNvPicPr preferRelativeResize="0"/>
          <p:nvPr/>
        </p:nvPicPr>
        <p:blipFill rotWithShape="1">
          <a:blip r:embed="rId5">
            <a:alphaModFix/>
          </a:blip>
          <a:srcRect b="0" l="0" r="0" t="0"/>
          <a:stretch/>
        </p:blipFill>
        <p:spPr>
          <a:xfrm>
            <a:off x="6699383" y="5286805"/>
            <a:ext cx="1657344" cy="1396132"/>
          </a:xfrm>
          <a:prstGeom prst="rect">
            <a:avLst/>
          </a:prstGeom>
          <a:noFill/>
          <a:ln cap="flat" cmpd="sng" w="19050">
            <a:solidFill>
              <a:srgbClr val="000000"/>
            </a:solidFill>
            <a:prstDash val="solid"/>
            <a:round/>
            <a:headEnd len="sm" w="sm" type="none"/>
            <a:tailEnd len="sm" w="sm" type="none"/>
          </a:ln>
        </p:spPr>
      </p:pic>
      <p:pic>
        <p:nvPicPr>
          <p:cNvPr id="975" name="Google Shape;975;p141"/>
          <p:cNvPicPr preferRelativeResize="0"/>
          <p:nvPr/>
        </p:nvPicPr>
        <p:blipFill rotWithShape="1">
          <a:blip r:embed="rId6">
            <a:alphaModFix/>
          </a:blip>
          <a:srcRect b="0" l="0" r="0" t="0"/>
          <a:stretch/>
        </p:blipFill>
        <p:spPr>
          <a:xfrm>
            <a:off x="5459818" y="4221984"/>
            <a:ext cx="1066800" cy="781050"/>
          </a:xfrm>
          <a:prstGeom prst="rect">
            <a:avLst/>
          </a:prstGeom>
          <a:noFill/>
          <a:ln cap="flat" cmpd="sng" w="19050">
            <a:solidFill>
              <a:srgbClr val="000000"/>
            </a:solidFill>
            <a:prstDash val="solid"/>
            <a:round/>
            <a:headEnd len="sm" w="sm" type="none"/>
            <a:tailEnd len="sm" w="sm" type="none"/>
          </a:ln>
        </p:spPr>
      </p:pic>
      <p:pic>
        <p:nvPicPr>
          <p:cNvPr id="976" name="Google Shape;976;p141"/>
          <p:cNvPicPr preferRelativeResize="0"/>
          <p:nvPr/>
        </p:nvPicPr>
        <p:blipFill rotWithShape="1">
          <a:blip r:embed="rId7">
            <a:alphaModFix/>
          </a:blip>
          <a:srcRect b="0" l="0" r="0" t="0"/>
          <a:stretch/>
        </p:blipFill>
        <p:spPr>
          <a:xfrm>
            <a:off x="5480427" y="5594346"/>
            <a:ext cx="1066800" cy="781050"/>
          </a:xfrm>
          <a:prstGeom prst="rect">
            <a:avLst/>
          </a:prstGeom>
          <a:noFill/>
          <a:ln cap="flat" cmpd="sng" w="19050">
            <a:solidFill>
              <a:srgbClr val="000000"/>
            </a:solidFill>
            <a:prstDash val="solid"/>
            <a:round/>
            <a:headEnd len="sm" w="sm" type="none"/>
            <a:tailEnd len="sm" w="sm" type="none"/>
          </a:ln>
        </p:spPr>
      </p:pic>
      <p:sp>
        <p:nvSpPr>
          <p:cNvPr id="977" name="Google Shape;977;p141"/>
          <p:cNvSpPr txBox="1"/>
          <p:nvPr/>
        </p:nvSpPr>
        <p:spPr>
          <a:xfrm>
            <a:off x="169076" y="4705025"/>
            <a:ext cx="4968600" cy="16731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50000"/>
              </a:lnSpc>
              <a:spcBef>
                <a:spcPts val="0"/>
              </a:spcBef>
              <a:spcAft>
                <a:spcPts val="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If we choose another asset, such as the </a:t>
            </a:r>
            <a:r>
              <a:rPr b="0" i="0" lang="en" sz="1800" u="none" cap="none" strike="noStrike">
                <a:solidFill>
                  <a:srgbClr val="6BABE5"/>
                </a:solidFill>
                <a:latin typeface="Open Sans"/>
                <a:ea typeface="Open Sans"/>
                <a:cs typeface="Open Sans"/>
                <a:sym typeface="Open Sans"/>
              </a:rPr>
              <a:t>Car</a:t>
            </a:r>
            <a:r>
              <a:rPr b="0" i="0" lang="en" sz="1800" u="none" cap="none" strike="noStrike">
                <a:solidFill>
                  <a:srgbClr val="000000"/>
                </a:solidFill>
                <a:latin typeface="Open Sans"/>
                <a:ea typeface="Open Sans"/>
                <a:cs typeface="Open Sans"/>
                <a:sym typeface="Open Sans"/>
              </a:rPr>
              <a:t> or </a:t>
            </a:r>
            <a:r>
              <a:rPr b="0" i="0" lang="en" sz="1800" u="none" cap="none" strike="noStrike">
                <a:solidFill>
                  <a:srgbClr val="6BABE5"/>
                </a:solidFill>
                <a:latin typeface="Open Sans"/>
                <a:ea typeface="Open Sans"/>
                <a:cs typeface="Open Sans"/>
                <a:sym typeface="Open Sans"/>
              </a:rPr>
              <a:t>AICar</a:t>
            </a:r>
            <a:r>
              <a:rPr b="0" i="0" lang="en" sz="1800" u="none" cap="none" strike="noStrike">
                <a:solidFill>
                  <a:srgbClr val="000000"/>
                </a:solidFill>
                <a:latin typeface="Open Sans"/>
                <a:ea typeface="Open Sans"/>
                <a:cs typeface="Open Sans"/>
                <a:sym typeface="Open Sans"/>
              </a:rPr>
              <a:t>, we can see the objects become the area of focus and become outlined within the scene window.</a:t>
            </a:r>
            <a:endParaRPr/>
          </a:p>
        </p:txBody>
      </p:sp>
      <p:sp>
        <p:nvSpPr>
          <p:cNvPr id="978" name="Google Shape;978;p141"/>
          <p:cNvSpPr txBox="1"/>
          <p:nvPr/>
        </p:nvSpPr>
        <p:spPr>
          <a:xfrm>
            <a:off x="227682" y="4115875"/>
            <a:ext cx="4968600" cy="6885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pen Sans"/>
              <a:buAutoNum type="arabicPeriod" startAt="2"/>
            </a:pPr>
            <a:r>
              <a:rPr lang="en" sz="1800">
                <a:solidFill>
                  <a:schemeClr val="dk1"/>
                </a:solidFill>
                <a:latin typeface="Open Sans"/>
                <a:ea typeface="Open Sans"/>
                <a:cs typeface="Open Sans"/>
                <a:sym typeface="Open Sans"/>
              </a:rPr>
              <a:t>Now, try selecting the </a:t>
            </a:r>
            <a:r>
              <a:rPr lang="en" sz="1800">
                <a:solidFill>
                  <a:srgbClr val="6BABE5"/>
                </a:solidFill>
                <a:latin typeface="Open Sans"/>
                <a:ea typeface="Open Sans"/>
                <a:cs typeface="Open Sans"/>
                <a:sym typeface="Open Sans"/>
              </a:rPr>
              <a:t>Car </a:t>
            </a:r>
            <a:r>
              <a:rPr lang="en" sz="1800">
                <a:solidFill>
                  <a:schemeClr val="dk1"/>
                </a:solidFill>
                <a:latin typeface="Open Sans"/>
                <a:ea typeface="Open Sans"/>
                <a:cs typeface="Open Sans"/>
                <a:sym typeface="Open Sans"/>
              </a:rPr>
              <a:t>object</a:t>
            </a:r>
            <a:endParaRPr/>
          </a:p>
        </p:txBody>
      </p:sp>
      <p:sp>
        <p:nvSpPr>
          <p:cNvPr id="979" name="Google Shape;979;p141"/>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The Scene Hierarchy</a:t>
            </a:r>
            <a:endParaRPr sz="10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42"/>
          <p:cNvSpPr txBox="1"/>
          <p:nvPr>
            <p:ph idx="1" type="body"/>
          </p:nvPr>
        </p:nvSpPr>
        <p:spPr>
          <a:xfrm>
            <a:off x="4397325" y="2255350"/>
            <a:ext cx="4583700" cy="43014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50000"/>
              </a:lnSpc>
              <a:spcBef>
                <a:spcPts val="0"/>
              </a:spcBef>
              <a:spcAft>
                <a:spcPts val="0"/>
              </a:spcAft>
              <a:buClr>
                <a:srgbClr val="000000"/>
              </a:buClr>
              <a:buSzPts val="1600"/>
              <a:buFont typeface="Open Sans"/>
              <a:buChar char="●"/>
            </a:pPr>
            <a:r>
              <a:rPr lang="en" sz="1600"/>
              <a:t>The Project window provides a list of every single item within our Unity project.</a:t>
            </a:r>
            <a:endParaRPr sz="1600"/>
          </a:p>
          <a:p>
            <a:pPr indent="-330200" lvl="0" marL="457200" marR="0" rtl="0" algn="just">
              <a:lnSpc>
                <a:spcPct val="150000"/>
              </a:lnSpc>
              <a:spcBef>
                <a:spcPts val="1000"/>
              </a:spcBef>
              <a:spcAft>
                <a:spcPts val="0"/>
              </a:spcAft>
              <a:buClr>
                <a:srgbClr val="000000"/>
              </a:buClr>
              <a:buSzPts val="1600"/>
              <a:buFont typeface="Open Sans"/>
              <a:buChar char="●"/>
            </a:pPr>
            <a:r>
              <a:rPr lang="en" sz="1600"/>
              <a:t>We can use this to open Scripts, find assets to add into scenes and locate anything else incorporated in our project.</a:t>
            </a:r>
            <a:endParaRPr sz="1600"/>
          </a:p>
          <a:p>
            <a:pPr indent="-330200" lvl="0" marL="457200" marR="0" rtl="0" algn="just">
              <a:lnSpc>
                <a:spcPct val="150000"/>
              </a:lnSpc>
              <a:spcBef>
                <a:spcPts val="1000"/>
              </a:spcBef>
              <a:spcAft>
                <a:spcPts val="1000"/>
              </a:spcAft>
              <a:buClr>
                <a:srgbClr val="000000"/>
              </a:buClr>
              <a:buSzPts val="1600"/>
              <a:buFont typeface="Open Sans"/>
              <a:buChar char="●"/>
            </a:pPr>
            <a:r>
              <a:rPr lang="en" sz="1600"/>
              <a:t>The Project window provides several abilities such favoriting items, and a text search field. These make it faster to find items or relocate frequently used content.</a:t>
            </a:r>
            <a:endParaRPr sz="1600"/>
          </a:p>
        </p:txBody>
      </p:sp>
      <p:pic>
        <p:nvPicPr>
          <p:cNvPr id="985" name="Google Shape;985;p142"/>
          <p:cNvPicPr preferRelativeResize="0"/>
          <p:nvPr/>
        </p:nvPicPr>
        <p:blipFill rotWithShape="1">
          <a:blip r:embed="rId3">
            <a:alphaModFix/>
          </a:blip>
          <a:srcRect b="0" l="0" r="0" t="0"/>
          <a:stretch/>
        </p:blipFill>
        <p:spPr>
          <a:xfrm>
            <a:off x="245249" y="2410750"/>
            <a:ext cx="4233825" cy="3019275"/>
          </a:xfrm>
          <a:prstGeom prst="rect">
            <a:avLst/>
          </a:prstGeom>
          <a:noFill/>
          <a:ln cap="flat" cmpd="sng" w="19050">
            <a:solidFill>
              <a:srgbClr val="000000"/>
            </a:solidFill>
            <a:prstDash val="solid"/>
            <a:round/>
            <a:headEnd len="sm" w="sm" type="none"/>
            <a:tailEnd len="sm" w="sm" type="none"/>
          </a:ln>
        </p:spPr>
      </p:pic>
      <p:sp>
        <p:nvSpPr>
          <p:cNvPr id="986" name="Google Shape;986;p142"/>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The Project Window</a:t>
            </a:r>
            <a:endParaRPr sz="1000"/>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0" name="Shape 990"/>
        <p:cNvGrpSpPr/>
        <p:nvPr/>
      </p:nvGrpSpPr>
      <p:grpSpPr>
        <a:xfrm>
          <a:off x="0" y="0"/>
          <a:ext cx="0" cy="0"/>
          <a:chOff x="0" y="0"/>
          <a:chExt cx="0" cy="0"/>
        </a:xfrm>
      </p:grpSpPr>
      <p:sp>
        <p:nvSpPr>
          <p:cNvPr id="991" name="Google Shape;991;p143"/>
          <p:cNvSpPr txBox="1"/>
          <p:nvPr>
            <p:ph idx="1" type="body"/>
          </p:nvPr>
        </p:nvSpPr>
        <p:spPr>
          <a:xfrm>
            <a:off x="245251" y="1877400"/>
            <a:ext cx="5223900" cy="48687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50000"/>
              </a:lnSpc>
              <a:spcBef>
                <a:spcPts val="0"/>
              </a:spcBef>
              <a:spcAft>
                <a:spcPts val="0"/>
              </a:spcAft>
              <a:buClr>
                <a:srgbClr val="000000"/>
              </a:buClr>
              <a:buSzPts val="1600"/>
              <a:buFont typeface="Open Sans"/>
              <a:buChar char="●"/>
            </a:pPr>
            <a:r>
              <a:rPr lang="en" sz="1600"/>
              <a:t>Any time we select an object in our Scene window, you might notice the </a:t>
            </a:r>
            <a:r>
              <a:rPr lang="en" sz="1600">
                <a:solidFill>
                  <a:srgbClr val="6BABE5"/>
                </a:solidFill>
              </a:rPr>
              <a:t>Inspector</a:t>
            </a:r>
            <a:r>
              <a:rPr lang="en" sz="1600"/>
              <a:t> window changes too.</a:t>
            </a:r>
            <a:endParaRPr sz="1600"/>
          </a:p>
          <a:p>
            <a:pPr indent="-330200" lvl="0" marL="457200" marR="0" rtl="0" algn="just">
              <a:lnSpc>
                <a:spcPct val="150000"/>
              </a:lnSpc>
              <a:spcBef>
                <a:spcPts val="1000"/>
              </a:spcBef>
              <a:spcAft>
                <a:spcPts val="0"/>
              </a:spcAft>
              <a:buClr>
                <a:srgbClr val="000000"/>
              </a:buClr>
              <a:buSzPts val="1600"/>
              <a:buFont typeface="Open Sans"/>
              <a:buChar char="●"/>
            </a:pPr>
            <a:r>
              <a:rPr lang="en" sz="1600"/>
              <a:t>It loads up important details about whichever object we have selected at the time. </a:t>
            </a:r>
            <a:endParaRPr sz="1600"/>
          </a:p>
          <a:p>
            <a:pPr indent="-330200" lvl="0" marL="457200" marR="0" rtl="0" algn="just">
              <a:lnSpc>
                <a:spcPct val="150000"/>
              </a:lnSpc>
              <a:spcBef>
                <a:spcPts val="1000"/>
              </a:spcBef>
              <a:spcAft>
                <a:spcPts val="0"/>
              </a:spcAft>
              <a:buClr>
                <a:srgbClr val="000000"/>
              </a:buClr>
              <a:buSzPts val="1600"/>
              <a:buFont typeface="Open Sans"/>
              <a:buChar char="●"/>
            </a:pPr>
            <a:r>
              <a:rPr lang="en" sz="1600"/>
              <a:t>If we select objects in the Scene window, Hierarchy window or Project window, the details will still display within the Inspector view.</a:t>
            </a:r>
            <a:endParaRPr sz="1600"/>
          </a:p>
          <a:p>
            <a:pPr indent="-330200" lvl="0" marL="457200" marR="0" rtl="0" algn="just">
              <a:lnSpc>
                <a:spcPct val="150000"/>
              </a:lnSpc>
              <a:spcBef>
                <a:spcPts val="1000"/>
              </a:spcBef>
              <a:spcAft>
                <a:spcPts val="0"/>
              </a:spcAft>
              <a:buClr>
                <a:srgbClr val="000000"/>
              </a:buClr>
              <a:buSzPts val="1600"/>
              <a:buFont typeface="Open Sans"/>
              <a:buChar char="●"/>
            </a:pPr>
            <a:r>
              <a:rPr lang="en" sz="1600"/>
              <a:t>Within the Inspector, we can apply, remove and control the Components we apply to game objects. We will explore Components more later!</a:t>
            </a:r>
            <a:endParaRPr sz="1600"/>
          </a:p>
          <a:p>
            <a:pPr indent="-228600" lvl="0" marL="457200" marR="0" rtl="0" algn="l">
              <a:lnSpc>
                <a:spcPct val="100000"/>
              </a:lnSpc>
              <a:spcBef>
                <a:spcPts val="1000"/>
              </a:spcBef>
              <a:spcAft>
                <a:spcPts val="0"/>
              </a:spcAft>
              <a:buClr>
                <a:srgbClr val="000000"/>
              </a:buClr>
              <a:buSzPts val="1800"/>
              <a:buFont typeface="Open Sans"/>
              <a:buNone/>
            </a:pPr>
            <a:r>
              <a:t/>
            </a:r>
            <a:endParaRPr sz="1600"/>
          </a:p>
        </p:txBody>
      </p:sp>
      <p:pic>
        <p:nvPicPr>
          <p:cNvPr id="992" name="Google Shape;992;p143"/>
          <p:cNvPicPr preferRelativeResize="0"/>
          <p:nvPr/>
        </p:nvPicPr>
        <p:blipFill rotWithShape="1">
          <a:blip r:embed="rId3">
            <a:alphaModFix/>
          </a:blip>
          <a:srcRect b="0" l="0" r="3138" t="0"/>
          <a:stretch/>
        </p:blipFill>
        <p:spPr>
          <a:xfrm>
            <a:off x="5984625" y="2030850"/>
            <a:ext cx="2357700" cy="4217000"/>
          </a:xfrm>
          <a:prstGeom prst="rect">
            <a:avLst/>
          </a:prstGeom>
          <a:noFill/>
          <a:ln cap="flat" cmpd="sng" w="19050">
            <a:solidFill>
              <a:srgbClr val="000000"/>
            </a:solidFill>
            <a:prstDash val="solid"/>
            <a:round/>
            <a:headEnd len="sm" w="sm" type="none"/>
            <a:tailEnd len="sm" w="sm" type="none"/>
          </a:ln>
        </p:spPr>
      </p:pic>
      <p:sp>
        <p:nvSpPr>
          <p:cNvPr id="993" name="Google Shape;993;p143"/>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Inspector Window</a:t>
            </a:r>
            <a:endParaRPr sz="10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7" name="Shape 997"/>
        <p:cNvGrpSpPr/>
        <p:nvPr/>
      </p:nvGrpSpPr>
      <p:grpSpPr>
        <a:xfrm>
          <a:off x="0" y="0"/>
          <a:ext cx="0" cy="0"/>
          <a:chOff x="0" y="0"/>
          <a:chExt cx="0" cy="0"/>
        </a:xfrm>
      </p:grpSpPr>
      <p:sp>
        <p:nvSpPr>
          <p:cNvPr id="998" name="Google Shape;998;p144"/>
          <p:cNvSpPr txBox="1"/>
          <p:nvPr>
            <p:ph idx="1" type="body"/>
          </p:nvPr>
        </p:nvSpPr>
        <p:spPr>
          <a:xfrm>
            <a:off x="363750" y="1522850"/>
            <a:ext cx="8416500" cy="663000"/>
          </a:xfrm>
          <a:prstGeom prst="rect">
            <a:avLst/>
          </a:prstGeom>
          <a:noFill/>
          <a:ln>
            <a:noFill/>
          </a:ln>
        </p:spPr>
        <p:txBody>
          <a:bodyPr anchorCtr="0" anchor="t" bIns="91425" lIns="91425" spcFirstLastPara="1" rIns="91425" wrap="square" tIns="91425">
            <a:noAutofit/>
          </a:bodyPr>
          <a:lstStyle/>
          <a:p>
            <a:pPr indent="0" lvl="0" marL="114300" rtl="0" algn="ctr">
              <a:lnSpc>
                <a:spcPct val="150000"/>
              </a:lnSpc>
              <a:spcBef>
                <a:spcPts val="0"/>
              </a:spcBef>
              <a:spcAft>
                <a:spcPts val="0"/>
              </a:spcAft>
              <a:buSzPts val="1800"/>
              <a:buNone/>
            </a:pPr>
            <a:r>
              <a:rPr lang="en"/>
              <a:t>The Scene Window is our interactive view into the world being created. </a:t>
            </a:r>
            <a:endParaRPr/>
          </a:p>
        </p:txBody>
      </p:sp>
      <p:pic>
        <p:nvPicPr>
          <p:cNvPr id="999" name="Google Shape;999;p144"/>
          <p:cNvPicPr preferRelativeResize="0"/>
          <p:nvPr/>
        </p:nvPicPr>
        <p:blipFill rotWithShape="1">
          <a:blip r:embed="rId3">
            <a:alphaModFix/>
          </a:blip>
          <a:srcRect b="0" l="0" r="0" t="0"/>
          <a:stretch/>
        </p:blipFill>
        <p:spPr>
          <a:xfrm>
            <a:off x="177220" y="2650644"/>
            <a:ext cx="5099630" cy="2988301"/>
          </a:xfrm>
          <a:prstGeom prst="rect">
            <a:avLst/>
          </a:prstGeom>
          <a:noFill/>
          <a:ln cap="flat" cmpd="sng" w="19050">
            <a:solidFill>
              <a:srgbClr val="000000"/>
            </a:solidFill>
            <a:prstDash val="solid"/>
            <a:round/>
            <a:headEnd len="sm" w="sm" type="none"/>
            <a:tailEnd len="sm" w="sm" type="none"/>
          </a:ln>
        </p:spPr>
      </p:pic>
      <p:sp>
        <p:nvSpPr>
          <p:cNvPr id="1000" name="Google Shape;1000;p144"/>
          <p:cNvSpPr txBox="1"/>
          <p:nvPr/>
        </p:nvSpPr>
        <p:spPr>
          <a:xfrm>
            <a:off x="5276850" y="2494600"/>
            <a:ext cx="3723000" cy="3296700"/>
          </a:xfrm>
          <a:prstGeom prst="rect">
            <a:avLst/>
          </a:prstGeom>
          <a:noFill/>
          <a:ln>
            <a:noFill/>
          </a:ln>
        </p:spPr>
        <p:txBody>
          <a:bodyPr anchorCtr="0" anchor="t" bIns="91425" lIns="91425" spcFirstLastPara="1" rIns="91425" wrap="square" tIns="91425">
            <a:noAutofit/>
          </a:bodyPr>
          <a:lstStyle/>
          <a:p>
            <a:pPr indent="-342900" lvl="0" marL="457200" marR="0" rtl="0" algn="just">
              <a:lnSpc>
                <a:spcPct val="150000"/>
              </a:lnSpc>
              <a:spcBef>
                <a:spcPts val="0"/>
              </a:spcBef>
              <a:spcAft>
                <a:spcPts val="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It’s here we can add, remove and manipulate models, scenery and any other type of asset you have in the scene!</a:t>
            </a:r>
            <a:endParaRPr/>
          </a:p>
          <a:p>
            <a:pPr indent="-228600" lvl="0" marL="457200" marR="0" rtl="0" algn="just">
              <a:lnSpc>
                <a:spcPct val="15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342900" lvl="0" marL="457200" marR="0" rtl="0" algn="just">
              <a:lnSpc>
                <a:spcPct val="150000"/>
              </a:lnSpc>
              <a:spcBef>
                <a:spcPts val="0"/>
              </a:spcBef>
              <a:spcAft>
                <a:spcPts val="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Knowing how to control game objects inside a scene is an essential skill in Unity.</a:t>
            </a:r>
            <a:endParaRPr/>
          </a:p>
        </p:txBody>
      </p:sp>
      <p:sp>
        <p:nvSpPr>
          <p:cNvPr id="1001" name="Google Shape;1001;p144"/>
          <p:cNvSpPr txBox="1"/>
          <p:nvPr/>
        </p:nvSpPr>
        <p:spPr>
          <a:xfrm>
            <a:off x="4457700" y="5638946"/>
            <a:ext cx="4377300" cy="990600"/>
          </a:xfrm>
          <a:prstGeom prst="rect">
            <a:avLst/>
          </a:prstGeom>
          <a:noFill/>
          <a:ln>
            <a:noFill/>
          </a:ln>
        </p:spPr>
        <p:txBody>
          <a:bodyPr anchorCtr="0" anchor="t" bIns="91425" lIns="91425" spcFirstLastPara="1" rIns="91425" wrap="square" tIns="91425">
            <a:noAutofit/>
          </a:bodyPr>
          <a:lstStyle/>
          <a:p>
            <a:pPr indent="-228600" lvl="0" marL="4572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p:txBody>
      </p:sp>
      <p:sp>
        <p:nvSpPr>
          <p:cNvPr id="1002" name="Google Shape;1002;p144"/>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Scene Window</a:t>
            </a:r>
            <a:endParaRPr sz="1000"/>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6" name="Shape 1006"/>
        <p:cNvGrpSpPr/>
        <p:nvPr/>
      </p:nvGrpSpPr>
      <p:grpSpPr>
        <a:xfrm>
          <a:off x="0" y="0"/>
          <a:ext cx="0" cy="0"/>
          <a:chOff x="0" y="0"/>
          <a:chExt cx="0" cy="0"/>
        </a:xfrm>
      </p:grpSpPr>
      <p:sp>
        <p:nvSpPr>
          <p:cNvPr id="1007" name="Google Shape;1007;p145"/>
          <p:cNvSpPr txBox="1"/>
          <p:nvPr>
            <p:ph idx="1" type="body"/>
          </p:nvPr>
        </p:nvSpPr>
        <p:spPr>
          <a:xfrm>
            <a:off x="292500" y="1551775"/>
            <a:ext cx="8559000" cy="2131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800"/>
              <a:buNone/>
            </a:pPr>
            <a:r>
              <a:rPr lang="en"/>
              <a:t>Unity might still look confusing, but we won't be using every tool available. Let's try moving your field of view around the 3D world!</a:t>
            </a:r>
            <a:br>
              <a:rPr lang="en"/>
            </a:br>
            <a:br>
              <a:rPr lang="en"/>
            </a:br>
            <a:r>
              <a:rPr lang="en"/>
              <a:t>Some common interactions: </a:t>
            </a:r>
            <a:endParaRPr/>
          </a:p>
        </p:txBody>
      </p:sp>
      <p:sp>
        <p:nvSpPr>
          <p:cNvPr id="1008" name="Google Shape;1008;p145"/>
          <p:cNvSpPr txBox="1"/>
          <p:nvPr/>
        </p:nvSpPr>
        <p:spPr>
          <a:xfrm>
            <a:off x="367050" y="3643675"/>
            <a:ext cx="8409900" cy="2563800"/>
          </a:xfrm>
          <a:prstGeom prst="rect">
            <a:avLst/>
          </a:prstGeom>
          <a:noFill/>
          <a:ln>
            <a:noFill/>
          </a:ln>
        </p:spPr>
        <p:txBody>
          <a:bodyPr anchorCtr="0" anchor="ctr" bIns="91425" lIns="91425" spcFirstLastPara="1" rIns="91425" wrap="square" tIns="91425">
            <a:noAutofit/>
          </a:bodyPr>
          <a:lstStyle/>
          <a:p>
            <a:pPr indent="-342900" lvl="1" marL="914400" marR="0" rtl="0" algn="l">
              <a:lnSpc>
                <a:spcPct val="150000"/>
              </a:lnSpc>
              <a:spcBef>
                <a:spcPts val="0"/>
              </a:spcBef>
              <a:spcAft>
                <a:spcPts val="0"/>
              </a:spcAft>
              <a:buClr>
                <a:srgbClr val="000000"/>
              </a:buClr>
              <a:buSzPts val="1800"/>
              <a:buFont typeface="Arial"/>
              <a:buAutoNum type="arabicPeriod"/>
            </a:pPr>
            <a:r>
              <a:rPr b="1" i="0" lang="en" sz="1800" u="none" cap="none" strike="noStrike">
                <a:solidFill>
                  <a:srgbClr val="6BABE5"/>
                </a:solidFill>
                <a:latin typeface="Open Sans"/>
                <a:ea typeface="Open Sans"/>
                <a:cs typeface="Open Sans"/>
                <a:sym typeface="Open Sans"/>
              </a:rPr>
              <a:t>Right click + drag</a:t>
            </a:r>
            <a:r>
              <a:rPr b="0" i="0" lang="en" sz="1800" u="none" cap="none" strike="noStrike">
                <a:solidFill>
                  <a:srgbClr val="000000"/>
                </a:solidFill>
                <a:latin typeface="Open Sans"/>
                <a:ea typeface="Open Sans"/>
                <a:cs typeface="Open Sans"/>
                <a:sym typeface="Open Sans"/>
              </a:rPr>
              <a:t> =   Camera pivot</a:t>
            </a:r>
            <a:endParaRPr b="0" i="0" sz="1800" u="none" cap="none" strike="noStrike">
              <a:solidFill>
                <a:srgbClr val="000000"/>
              </a:solidFill>
              <a:latin typeface="Arial"/>
              <a:ea typeface="Arial"/>
              <a:cs typeface="Arial"/>
              <a:sym typeface="Arial"/>
            </a:endParaRPr>
          </a:p>
          <a:p>
            <a:pPr indent="-342900" lvl="1" marL="914400" marR="0" rtl="0" algn="l">
              <a:lnSpc>
                <a:spcPct val="150000"/>
              </a:lnSpc>
              <a:spcBef>
                <a:spcPts val="1000"/>
              </a:spcBef>
              <a:spcAft>
                <a:spcPts val="0"/>
              </a:spcAft>
              <a:buClr>
                <a:srgbClr val="000000"/>
              </a:buClr>
              <a:buSzPts val="1800"/>
              <a:buFont typeface="Arial"/>
              <a:buAutoNum type="arabicPeriod"/>
            </a:pPr>
            <a:r>
              <a:rPr b="1" i="0" lang="en" sz="1800" u="none" cap="none" strike="noStrike">
                <a:solidFill>
                  <a:srgbClr val="6BABE5"/>
                </a:solidFill>
                <a:latin typeface="Open Sans"/>
                <a:ea typeface="Open Sans"/>
                <a:cs typeface="Open Sans"/>
                <a:sym typeface="Open Sans"/>
              </a:rPr>
              <a:t>Middle mouse click + drag</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rgbClr val="000000"/>
                </a:solidFill>
                <a:latin typeface="Open Sans"/>
                <a:ea typeface="Open Sans"/>
                <a:cs typeface="Open Sans"/>
                <a:sym typeface="Open Sans"/>
              </a:rPr>
              <a:t>= X-axis movement</a:t>
            </a:r>
            <a:endParaRPr b="0" i="0" sz="1800" u="none" cap="none" strike="noStrike">
              <a:solidFill>
                <a:srgbClr val="000000"/>
              </a:solidFill>
              <a:latin typeface="Arial"/>
              <a:ea typeface="Arial"/>
              <a:cs typeface="Arial"/>
              <a:sym typeface="Arial"/>
            </a:endParaRPr>
          </a:p>
          <a:p>
            <a:pPr indent="-342900" lvl="1" marL="914400" marR="0" rtl="0" algn="l">
              <a:lnSpc>
                <a:spcPct val="150000"/>
              </a:lnSpc>
              <a:spcBef>
                <a:spcPts val="1000"/>
              </a:spcBef>
              <a:spcAft>
                <a:spcPts val="0"/>
              </a:spcAft>
              <a:buClr>
                <a:srgbClr val="000000"/>
              </a:buClr>
              <a:buSzPts val="1800"/>
              <a:buFont typeface="Arial"/>
              <a:buAutoNum type="arabicPeriod"/>
            </a:pPr>
            <a:r>
              <a:rPr b="1" i="0" lang="en" sz="1800" u="none" cap="none" strike="noStrike">
                <a:solidFill>
                  <a:srgbClr val="6BABE5"/>
                </a:solidFill>
                <a:latin typeface="Open Sans"/>
                <a:ea typeface="Open Sans"/>
                <a:cs typeface="Open Sans"/>
                <a:sym typeface="Open Sans"/>
              </a:rPr>
              <a:t>Scroll wheel</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rgbClr val="000000"/>
                </a:solidFill>
                <a:latin typeface="Open Sans"/>
                <a:ea typeface="Open Sans"/>
                <a:cs typeface="Open Sans"/>
                <a:sym typeface="Open Sans"/>
              </a:rPr>
              <a:t>= Jumping Zoom in / Zoom out</a:t>
            </a:r>
            <a:endParaRPr b="0" i="0" sz="1800" u="none" cap="none" strike="noStrike">
              <a:solidFill>
                <a:srgbClr val="000000"/>
              </a:solidFill>
              <a:latin typeface="Arial"/>
              <a:ea typeface="Arial"/>
              <a:cs typeface="Arial"/>
              <a:sym typeface="Arial"/>
            </a:endParaRPr>
          </a:p>
          <a:p>
            <a:pPr indent="-342900" lvl="1" marL="914400" marR="0" rtl="0" algn="l">
              <a:lnSpc>
                <a:spcPct val="150000"/>
              </a:lnSpc>
              <a:spcBef>
                <a:spcPts val="1000"/>
              </a:spcBef>
              <a:spcAft>
                <a:spcPts val="1000"/>
              </a:spcAft>
              <a:buClr>
                <a:srgbClr val="000000"/>
              </a:buClr>
              <a:buSzPts val="1800"/>
              <a:buFont typeface="Arial"/>
              <a:buAutoNum type="arabicPeriod"/>
            </a:pPr>
            <a:r>
              <a:rPr b="1" i="0" lang="en" sz="1800" u="none" cap="none" strike="noStrike">
                <a:solidFill>
                  <a:srgbClr val="6BABE5"/>
                </a:solidFill>
                <a:latin typeface="Open Sans"/>
                <a:ea typeface="Open Sans"/>
                <a:cs typeface="Open Sans"/>
                <a:sym typeface="Open Sans"/>
              </a:rPr>
              <a:t>Hold ALT + Right click + pan left and right</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rgbClr val="000000"/>
                </a:solidFill>
                <a:latin typeface="Open Sans"/>
                <a:ea typeface="Open Sans"/>
                <a:cs typeface="Open Sans"/>
                <a:sym typeface="Open Sans"/>
              </a:rPr>
              <a:t>= Constant Zoom</a:t>
            </a:r>
            <a:endParaRPr b="0" i="0" sz="1800" u="none" cap="none" strike="noStrike">
              <a:solidFill>
                <a:srgbClr val="000000"/>
              </a:solidFill>
              <a:latin typeface="Arial"/>
              <a:ea typeface="Arial"/>
              <a:cs typeface="Arial"/>
              <a:sym typeface="Arial"/>
            </a:endParaRPr>
          </a:p>
        </p:txBody>
      </p:sp>
      <p:sp>
        <p:nvSpPr>
          <p:cNvPr id="1009" name="Google Shape;1009;p145"/>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The 3D World</a:t>
            </a:r>
            <a:endParaRPr sz="10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9" name="Shape 649"/>
        <p:cNvGrpSpPr/>
        <p:nvPr/>
      </p:nvGrpSpPr>
      <p:grpSpPr>
        <a:xfrm>
          <a:off x="0" y="0"/>
          <a:ext cx="0" cy="0"/>
          <a:chOff x="0" y="0"/>
          <a:chExt cx="0" cy="0"/>
        </a:xfrm>
      </p:grpSpPr>
      <p:pic>
        <p:nvPicPr>
          <p:cNvPr id="650" name="Google Shape;650;p101"/>
          <p:cNvPicPr preferRelativeResize="0"/>
          <p:nvPr/>
        </p:nvPicPr>
        <p:blipFill rotWithShape="1">
          <a:blip r:embed="rId3">
            <a:alphaModFix/>
          </a:blip>
          <a:srcRect b="0" l="0" r="0" t="0"/>
          <a:stretch/>
        </p:blipFill>
        <p:spPr>
          <a:xfrm>
            <a:off x="1514050" y="2207023"/>
            <a:ext cx="390525" cy="2286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3" name="Shape 1013"/>
        <p:cNvGrpSpPr/>
        <p:nvPr/>
      </p:nvGrpSpPr>
      <p:grpSpPr>
        <a:xfrm>
          <a:off x="0" y="0"/>
          <a:ext cx="0" cy="0"/>
          <a:chOff x="0" y="0"/>
          <a:chExt cx="0" cy="0"/>
        </a:xfrm>
      </p:grpSpPr>
      <p:sp>
        <p:nvSpPr>
          <p:cNvPr id="1014" name="Google Shape;1014;p146"/>
          <p:cNvSpPr txBox="1"/>
          <p:nvPr>
            <p:ph idx="1" type="body"/>
          </p:nvPr>
        </p:nvSpPr>
        <p:spPr>
          <a:xfrm>
            <a:off x="201000" y="1499650"/>
            <a:ext cx="8742000" cy="1002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800"/>
              <a:buNone/>
            </a:pPr>
            <a:r>
              <a:rPr lang="en"/>
              <a:t>We can drag 3D Assets directly into the scene to create content! Unity provides numerous built-in assets for your project! </a:t>
            </a:r>
            <a:endParaRPr/>
          </a:p>
        </p:txBody>
      </p:sp>
      <p:pic>
        <p:nvPicPr>
          <p:cNvPr id="1015" name="Google Shape;1015;p146"/>
          <p:cNvPicPr preferRelativeResize="0"/>
          <p:nvPr/>
        </p:nvPicPr>
        <p:blipFill rotWithShape="1">
          <a:blip r:embed="rId3">
            <a:alphaModFix/>
          </a:blip>
          <a:srcRect b="0" l="0" r="0" t="0"/>
          <a:stretch/>
        </p:blipFill>
        <p:spPr>
          <a:xfrm>
            <a:off x="6362425" y="2842375"/>
            <a:ext cx="1743075" cy="1581150"/>
          </a:xfrm>
          <a:prstGeom prst="rect">
            <a:avLst/>
          </a:prstGeom>
          <a:noFill/>
          <a:ln cap="flat" cmpd="sng" w="19050">
            <a:solidFill>
              <a:srgbClr val="000000"/>
            </a:solidFill>
            <a:prstDash val="solid"/>
            <a:round/>
            <a:headEnd len="sm" w="sm" type="none"/>
            <a:tailEnd len="sm" w="sm" type="none"/>
          </a:ln>
        </p:spPr>
      </p:pic>
      <p:sp>
        <p:nvSpPr>
          <p:cNvPr id="1016" name="Google Shape;1016;p146"/>
          <p:cNvSpPr txBox="1"/>
          <p:nvPr>
            <p:ph idx="1" type="body"/>
          </p:nvPr>
        </p:nvSpPr>
        <p:spPr>
          <a:xfrm>
            <a:off x="320425" y="2784975"/>
            <a:ext cx="4921800" cy="36909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AutoNum type="arabicPeriod"/>
            </a:pPr>
            <a:r>
              <a:rPr lang="en"/>
              <a:t>In our </a:t>
            </a:r>
            <a:r>
              <a:rPr lang="en">
                <a:solidFill>
                  <a:srgbClr val="5EA5E5"/>
                </a:solidFill>
              </a:rPr>
              <a:t>Project </a:t>
            </a:r>
            <a:r>
              <a:rPr lang="en"/>
              <a:t>tab, let’s navigate to an asset we already have. Select:</a:t>
            </a:r>
            <a:br>
              <a:rPr lang="en"/>
            </a:br>
            <a:br>
              <a:rPr lang="en"/>
            </a:br>
            <a:r>
              <a:rPr b="1" lang="en">
                <a:solidFill>
                  <a:srgbClr val="5EA5E5"/>
                </a:solidFill>
              </a:rPr>
              <a:t>Assets &gt; Model &gt; Rocks &gt; Rock1</a:t>
            </a:r>
            <a:br>
              <a:rPr b="1" lang="en">
                <a:solidFill>
                  <a:srgbClr val="5EA5E5"/>
                </a:solidFill>
              </a:rPr>
            </a:br>
            <a:endParaRPr b="1">
              <a:solidFill>
                <a:srgbClr val="5EA5E5"/>
              </a:solidFill>
            </a:endParaRPr>
          </a:p>
          <a:p>
            <a:pPr indent="-342900" lvl="0" marL="457200" rtl="0" algn="just">
              <a:lnSpc>
                <a:spcPct val="150000"/>
              </a:lnSpc>
              <a:spcBef>
                <a:spcPts val="0"/>
              </a:spcBef>
              <a:spcAft>
                <a:spcPts val="0"/>
              </a:spcAft>
              <a:buClr>
                <a:schemeClr val="dk1"/>
              </a:buClr>
              <a:buSzPts val="1800"/>
              <a:buAutoNum type="arabicPeriod"/>
            </a:pPr>
            <a:r>
              <a:rPr lang="en">
                <a:solidFill>
                  <a:schemeClr val="dk1"/>
                </a:solidFill>
              </a:rPr>
              <a:t>Then drag that file into our scene, and a new 3D object will appear! It’s really that simple.</a:t>
            </a:r>
            <a:endParaRPr>
              <a:solidFill>
                <a:srgbClr val="5EA5E5"/>
              </a:solidFill>
            </a:endParaRPr>
          </a:p>
          <a:p>
            <a:pPr indent="0" lvl="0" marL="0" rtl="0" algn="l">
              <a:lnSpc>
                <a:spcPct val="100000"/>
              </a:lnSpc>
              <a:spcBef>
                <a:spcPts val="0"/>
              </a:spcBef>
              <a:spcAft>
                <a:spcPts val="0"/>
              </a:spcAft>
              <a:buSzPts val="1800"/>
              <a:buNone/>
            </a:pPr>
            <a:r>
              <a:t/>
            </a:r>
            <a:endParaRPr b="1" sz="2200">
              <a:solidFill>
                <a:srgbClr val="5EA5E5"/>
              </a:solidFill>
            </a:endParaRPr>
          </a:p>
        </p:txBody>
      </p:sp>
      <p:pic>
        <p:nvPicPr>
          <p:cNvPr id="1017" name="Google Shape;1017;p146"/>
          <p:cNvPicPr preferRelativeResize="0"/>
          <p:nvPr/>
        </p:nvPicPr>
        <p:blipFill rotWithShape="1">
          <a:blip r:embed="rId4">
            <a:alphaModFix/>
          </a:blip>
          <a:srcRect b="0" l="0" r="0" t="0"/>
          <a:stretch/>
        </p:blipFill>
        <p:spPr>
          <a:xfrm>
            <a:off x="5839325" y="4865794"/>
            <a:ext cx="2789275" cy="1479500"/>
          </a:xfrm>
          <a:prstGeom prst="rect">
            <a:avLst/>
          </a:prstGeom>
          <a:noFill/>
          <a:ln cap="flat" cmpd="sng" w="19050">
            <a:solidFill>
              <a:srgbClr val="000000"/>
            </a:solidFill>
            <a:prstDash val="solid"/>
            <a:round/>
            <a:headEnd len="sm" w="sm" type="none"/>
            <a:tailEnd len="sm" w="sm" type="none"/>
          </a:ln>
        </p:spPr>
      </p:pic>
      <p:sp>
        <p:nvSpPr>
          <p:cNvPr id="1018" name="Google Shape;1018;p146"/>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The 3D World</a:t>
            </a:r>
            <a:endParaRPr sz="1000"/>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2" name="Shape 1022"/>
        <p:cNvGrpSpPr/>
        <p:nvPr/>
      </p:nvGrpSpPr>
      <p:grpSpPr>
        <a:xfrm>
          <a:off x="0" y="0"/>
          <a:ext cx="0" cy="0"/>
          <a:chOff x="0" y="0"/>
          <a:chExt cx="0" cy="0"/>
        </a:xfrm>
      </p:grpSpPr>
      <p:sp>
        <p:nvSpPr>
          <p:cNvPr id="1023" name="Google Shape;1023;p147"/>
          <p:cNvSpPr txBox="1"/>
          <p:nvPr>
            <p:ph idx="1" type="body"/>
          </p:nvPr>
        </p:nvSpPr>
        <p:spPr>
          <a:xfrm>
            <a:off x="471474" y="2709588"/>
            <a:ext cx="4866900" cy="28938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Char char="●"/>
            </a:pPr>
            <a:r>
              <a:rPr lang="en"/>
              <a:t>In the top right corner of Unity, a drop down menu provides several layout configurations.</a:t>
            </a:r>
            <a:endParaRPr/>
          </a:p>
          <a:p>
            <a:pPr indent="-228600" lvl="0" marL="457200" marR="0" rtl="0" algn="l">
              <a:lnSpc>
                <a:spcPct val="150000"/>
              </a:lnSpc>
              <a:spcBef>
                <a:spcPts val="0"/>
              </a:spcBef>
              <a:spcAft>
                <a:spcPts val="0"/>
              </a:spcAft>
              <a:buClr>
                <a:srgbClr val="000000"/>
              </a:buClr>
              <a:buSzPts val="1800"/>
              <a:buFont typeface="Open Sans"/>
              <a:buNone/>
            </a:pPr>
            <a:r>
              <a:t/>
            </a:r>
            <a:endParaRPr/>
          </a:p>
          <a:p>
            <a:pPr indent="-342900" lvl="0" marL="457200" marR="0" rtl="0" algn="l">
              <a:lnSpc>
                <a:spcPct val="150000"/>
              </a:lnSpc>
              <a:spcBef>
                <a:spcPts val="0"/>
              </a:spcBef>
              <a:spcAft>
                <a:spcPts val="0"/>
              </a:spcAft>
              <a:buClr>
                <a:srgbClr val="000000"/>
              </a:buClr>
              <a:buSzPts val="1800"/>
              <a:buFont typeface="Open Sans"/>
              <a:buChar char="●"/>
            </a:pPr>
            <a:r>
              <a:rPr lang="en"/>
              <a:t>These will reposition the entire Unity Editor layout!</a:t>
            </a:r>
            <a:endParaRPr/>
          </a:p>
          <a:p>
            <a:pPr indent="-228600" lvl="0" marL="457200" marR="0" rtl="0" algn="l">
              <a:lnSpc>
                <a:spcPct val="150000"/>
              </a:lnSpc>
              <a:spcBef>
                <a:spcPts val="0"/>
              </a:spcBef>
              <a:spcAft>
                <a:spcPts val="0"/>
              </a:spcAft>
              <a:buClr>
                <a:srgbClr val="000000"/>
              </a:buClr>
              <a:buSzPts val="1800"/>
              <a:buFont typeface="Open Sans"/>
              <a:buNone/>
            </a:pPr>
            <a:r>
              <a:t/>
            </a:r>
            <a:endParaRPr/>
          </a:p>
          <a:p>
            <a:pPr indent="-342900" lvl="0" marL="457200" marR="0" rtl="0" algn="l">
              <a:lnSpc>
                <a:spcPct val="150000"/>
              </a:lnSpc>
              <a:spcBef>
                <a:spcPts val="0"/>
              </a:spcBef>
              <a:spcAft>
                <a:spcPts val="0"/>
              </a:spcAft>
              <a:buClr>
                <a:srgbClr val="000000"/>
              </a:buClr>
              <a:buSzPts val="1800"/>
              <a:buFont typeface="Open Sans"/>
              <a:buChar char="●"/>
            </a:pPr>
            <a:r>
              <a:rPr lang="en"/>
              <a:t>Select one and see. The changes will happen instantly.</a:t>
            </a:r>
            <a:endParaRPr/>
          </a:p>
        </p:txBody>
      </p:sp>
      <p:pic>
        <p:nvPicPr>
          <p:cNvPr id="1024" name="Google Shape;1024;p147"/>
          <p:cNvPicPr preferRelativeResize="0"/>
          <p:nvPr/>
        </p:nvPicPr>
        <p:blipFill rotWithShape="1">
          <a:blip r:embed="rId3">
            <a:alphaModFix/>
          </a:blip>
          <a:srcRect b="0" l="0" r="0" t="0"/>
          <a:stretch/>
        </p:blipFill>
        <p:spPr>
          <a:xfrm>
            <a:off x="5667711" y="3115850"/>
            <a:ext cx="2957815" cy="2789168"/>
          </a:xfrm>
          <a:prstGeom prst="rect">
            <a:avLst/>
          </a:prstGeom>
          <a:noFill/>
          <a:ln cap="flat" cmpd="sng" w="19050">
            <a:solidFill>
              <a:srgbClr val="000000"/>
            </a:solidFill>
            <a:prstDash val="solid"/>
            <a:round/>
            <a:headEnd len="sm" w="sm" type="none"/>
            <a:tailEnd len="sm" w="sm" type="none"/>
          </a:ln>
        </p:spPr>
      </p:pic>
      <p:sp>
        <p:nvSpPr>
          <p:cNvPr id="1025" name="Google Shape;1025;p147"/>
          <p:cNvSpPr txBox="1"/>
          <p:nvPr/>
        </p:nvSpPr>
        <p:spPr>
          <a:xfrm>
            <a:off x="903450" y="1514775"/>
            <a:ext cx="7337100" cy="1145100"/>
          </a:xfrm>
          <a:prstGeom prst="rect">
            <a:avLst/>
          </a:prstGeom>
          <a:noFill/>
          <a:ln>
            <a:noFill/>
          </a:ln>
        </p:spPr>
        <p:txBody>
          <a:bodyPr anchorCtr="0" anchor="t" bIns="91425" lIns="91425" spcFirstLastPara="1" rIns="91425" wrap="square" tIns="91425">
            <a:noAutofit/>
          </a:bodyPr>
          <a:lstStyle/>
          <a:p>
            <a:pPr indent="0" lvl="0" marL="114300" marR="0" rtl="0" algn="ctr">
              <a:lnSpc>
                <a:spcPct val="15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The Unity UI has many items and menus, we might find ourselves repositioning them to get a better view of other areas.</a:t>
            </a:r>
            <a:endParaRPr/>
          </a:p>
          <a:p>
            <a:pPr indent="0" lvl="0" marL="1143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p:txBody>
      </p:sp>
      <p:sp>
        <p:nvSpPr>
          <p:cNvPr id="1026" name="Google Shape;1026;p147"/>
          <p:cNvSpPr/>
          <p:nvPr/>
        </p:nvSpPr>
        <p:spPr>
          <a:xfrm>
            <a:off x="5667697" y="3429013"/>
            <a:ext cx="1366200" cy="1455000"/>
          </a:xfrm>
          <a:prstGeom prst="rect">
            <a:avLst/>
          </a:prstGeom>
          <a:noFill/>
          <a:ln cap="flat" cmpd="sng" w="19050">
            <a:solidFill>
              <a:srgbClr val="FF0000"/>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027" name="Google Shape;1027;p147"/>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User Interface Layout</a:t>
            </a:r>
            <a:endParaRPr sz="10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1" name="Shape 1031"/>
        <p:cNvGrpSpPr/>
        <p:nvPr/>
      </p:nvGrpSpPr>
      <p:grpSpPr>
        <a:xfrm>
          <a:off x="0" y="0"/>
          <a:ext cx="0" cy="0"/>
          <a:chOff x="0" y="0"/>
          <a:chExt cx="0" cy="0"/>
        </a:xfrm>
      </p:grpSpPr>
      <p:sp>
        <p:nvSpPr>
          <p:cNvPr id="1032" name="Google Shape;1032;p148"/>
          <p:cNvSpPr txBox="1"/>
          <p:nvPr>
            <p:ph idx="1" type="body"/>
          </p:nvPr>
        </p:nvSpPr>
        <p:spPr>
          <a:xfrm>
            <a:off x="480607" y="1636183"/>
            <a:ext cx="4519800" cy="2063700"/>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
              <a:t>If you customise the area sizes in Unity to your liking, you can save it as a permanent layout to choose later using </a:t>
            </a:r>
            <a:r>
              <a:rPr b="1" lang="en">
                <a:solidFill>
                  <a:srgbClr val="6BABE5"/>
                </a:solidFill>
              </a:rPr>
              <a:t>Save Layout… </a:t>
            </a:r>
            <a:r>
              <a:rPr lang="en">
                <a:solidFill>
                  <a:schemeClr val="dk1"/>
                </a:solidFill>
              </a:rPr>
              <a:t>.</a:t>
            </a:r>
            <a:endParaRPr/>
          </a:p>
          <a:p>
            <a:pPr indent="0" lvl="0" marL="114300" rtl="0" algn="just">
              <a:lnSpc>
                <a:spcPct val="150000"/>
              </a:lnSpc>
              <a:spcBef>
                <a:spcPts val="0"/>
              </a:spcBef>
              <a:spcAft>
                <a:spcPts val="0"/>
              </a:spcAft>
              <a:buSzPts val="1800"/>
              <a:buNone/>
            </a:pPr>
            <a:r>
              <a:t/>
            </a:r>
            <a:endParaRPr>
              <a:solidFill>
                <a:schemeClr val="dk1"/>
              </a:solidFill>
            </a:endParaRPr>
          </a:p>
          <a:p>
            <a:pPr indent="0" lvl="0" marL="114300" rtl="0" algn="just">
              <a:lnSpc>
                <a:spcPct val="150000"/>
              </a:lnSpc>
              <a:spcBef>
                <a:spcPts val="0"/>
              </a:spcBef>
              <a:spcAft>
                <a:spcPts val="0"/>
              </a:spcAft>
              <a:buSzPts val="1800"/>
              <a:buNone/>
            </a:pPr>
            <a:r>
              <a:rPr lang="en">
                <a:solidFill>
                  <a:schemeClr val="dk1"/>
                </a:solidFill>
              </a:rPr>
              <a:t>You can also delete it with </a:t>
            </a:r>
            <a:r>
              <a:rPr b="1" lang="en">
                <a:solidFill>
                  <a:srgbClr val="6BABE5"/>
                </a:solidFill>
              </a:rPr>
              <a:t>Delete Layout…</a:t>
            </a:r>
            <a:endParaRPr b="1">
              <a:solidFill>
                <a:srgbClr val="6BABE5"/>
              </a:solidFill>
            </a:endParaRPr>
          </a:p>
          <a:p>
            <a:pPr indent="0" lvl="0" marL="114300" rtl="0" algn="just">
              <a:lnSpc>
                <a:spcPct val="150000"/>
              </a:lnSpc>
              <a:spcBef>
                <a:spcPts val="0"/>
              </a:spcBef>
              <a:spcAft>
                <a:spcPts val="0"/>
              </a:spcAft>
              <a:buSzPts val="1800"/>
              <a:buNone/>
            </a:pPr>
            <a:r>
              <a:t/>
            </a:r>
            <a:endParaRPr b="1">
              <a:solidFill>
                <a:srgbClr val="6BABE5"/>
              </a:solidFill>
            </a:endParaRPr>
          </a:p>
          <a:p>
            <a:pPr indent="0" lvl="0" marL="114300" rtl="0" algn="just">
              <a:lnSpc>
                <a:spcPct val="150000"/>
              </a:lnSpc>
              <a:spcBef>
                <a:spcPts val="0"/>
              </a:spcBef>
              <a:spcAft>
                <a:spcPts val="0"/>
              </a:spcAft>
              <a:buSzPts val="1800"/>
              <a:buNone/>
            </a:pPr>
            <a:r>
              <a:rPr lang="en">
                <a:solidFill>
                  <a:schemeClr val="dk1"/>
                </a:solidFill>
              </a:rPr>
              <a:t>If the windows are ever lost or moved around too much and become confusing to locate, clicking </a:t>
            </a:r>
            <a:r>
              <a:rPr b="1" lang="en">
                <a:solidFill>
                  <a:srgbClr val="6BABE5"/>
                </a:solidFill>
              </a:rPr>
              <a:t>default</a:t>
            </a:r>
            <a:r>
              <a:rPr lang="en">
                <a:solidFill>
                  <a:schemeClr val="dk1"/>
                </a:solidFill>
              </a:rPr>
              <a:t> will take you back the initial Unity display.</a:t>
            </a:r>
            <a:endParaRPr b="1">
              <a:solidFill>
                <a:srgbClr val="6BABE5"/>
              </a:solidFill>
            </a:endParaRPr>
          </a:p>
          <a:p>
            <a:pPr indent="0" lvl="0" marL="114300" rtl="0" algn="l">
              <a:lnSpc>
                <a:spcPct val="100000"/>
              </a:lnSpc>
              <a:spcBef>
                <a:spcPts val="0"/>
              </a:spcBef>
              <a:spcAft>
                <a:spcPts val="0"/>
              </a:spcAft>
              <a:buSzPts val="1800"/>
              <a:buNone/>
            </a:pPr>
            <a:r>
              <a:t/>
            </a:r>
            <a:endParaRPr b="1">
              <a:solidFill>
                <a:srgbClr val="6BABE5"/>
              </a:solidFill>
            </a:endParaRPr>
          </a:p>
          <a:p>
            <a:pPr indent="-228600" lvl="0" marL="457200" marR="0" rtl="0" algn="l">
              <a:lnSpc>
                <a:spcPct val="100000"/>
              </a:lnSpc>
              <a:spcBef>
                <a:spcPts val="0"/>
              </a:spcBef>
              <a:spcAft>
                <a:spcPts val="0"/>
              </a:spcAft>
              <a:buClr>
                <a:srgbClr val="000000"/>
              </a:buClr>
              <a:buSzPts val="1800"/>
              <a:buFont typeface="Open Sans"/>
              <a:buNone/>
            </a:pPr>
            <a:r>
              <a:t/>
            </a:r>
            <a:endParaRPr/>
          </a:p>
        </p:txBody>
      </p:sp>
      <p:pic>
        <p:nvPicPr>
          <p:cNvPr id="1033" name="Google Shape;1033;p148"/>
          <p:cNvPicPr preferRelativeResize="0"/>
          <p:nvPr/>
        </p:nvPicPr>
        <p:blipFill rotWithShape="1">
          <a:blip r:embed="rId3">
            <a:alphaModFix/>
          </a:blip>
          <a:srcRect b="0" l="0" r="0" t="0"/>
          <a:stretch/>
        </p:blipFill>
        <p:spPr>
          <a:xfrm>
            <a:off x="5742886" y="2515625"/>
            <a:ext cx="2957815" cy="2789168"/>
          </a:xfrm>
          <a:prstGeom prst="rect">
            <a:avLst/>
          </a:prstGeom>
          <a:noFill/>
          <a:ln cap="flat" cmpd="sng" w="19050">
            <a:solidFill>
              <a:srgbClr val="000000"/>
            </a:solidFill>
            <a:prstDash val="solid"/>
            <a:round/>
            <a:headEnd len="sm" w="sm" type="none"/>
            <a:tailEnd len="sm" w="sm" type="none"/>
          </a:ln>
        </p:spPr>
      </p:pic>
      <p:cxnSp>
        <p:nvCxnSpPr>
          <p:cNvPr id="1034" name="Google Shape;1034;p148"/>
          <p:cNvCxnSpPr/>
          <p:nvPr/>
        </p:nvCxnSpPr>
        <p:spPr>
          <a:xfrm flipH="1" rot="10800000">
            <a:off x="5260490" y="4779954"/>
            <a:ext cx="699300" cy="54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900"/>
              </a:srgbClr>
            </a:outerShdw>
          </a:effectLst>
        </p:spPr>
      </p:cxnSp>
      <p:sp>
        <p:nvSpPr>
          <p:cNvPr id="1035" name="Google Shape;1035;p148"/>
          <p:cNvSpPr/>
          <p:nvPr/>
        </p:nvSpPr>
        <p:spPr>
          <a:xfrm>
            <a:off x="6001067" y="4403463"/>
            <a:ext cx="138900" cy="763800"/>
          </a:xfrm>
          <a:prstGeom prst="leftBrace">
            <a:avLst>
              <a:gd fmla="val 8333" name="adj1"/>
              <a:gd fmla="val 50000" name="adj2"/>
            </a:avLst>
          </a:prstGeom>
          <a:noFill/>
          <a:ln cap="flat" cmpd="sng" w="38100">
            <a:solidFill>
              <a:srgbClr val="6BABE5"/>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1036" name="Google Shape;1036;p148"/>
          <p:cNvCxnSpPr/>
          <p:nvPr/>
        </p:nvCxnSpPr>
        <p:spPr>
          <a:xfrm flipH="1" rot="10800000">
            <a:off x="5260490" y="3532135"/>
            <a:ext cx="699300" cy="54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900"/>
              </a:srgbClr>
            </a:outerShdw>
          </a:effectLst>
        </p:spPr>
      </p:cxnSp>
      <p:sp>
        <p:nvSpPr>
          <p:cNvPr id="1037" name="Google Shape;1037;p148"/>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User Interface Layout</a:t>
            </a:r>
            <a:endParaRPr sz="1000"/>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1" name="Shape 1041"/>
        <p:cNvGrpSpPr/>
        <p:nvPr/>
      </p:nvGrpSpPr>
      <p:grpSpPr>
        <a:xfrm>
          <a:off x="0" y="0"/>
          <a:ext cx="0" cy="0"/>
          <a:chOff x="0" y="0"/>
          <a:chExt cx="0" cy="0"/>
        </a:xfrm>
      </p:grpSpPr>
      <p:sp>
        <p:nvSpPr>
          <p:cNvPr id="1042" name="Google Shape;1042;p149"/>
          <p:cNvSpPr txBox="1"/>
          <p:nvPr>
            <p:ph idx="1" type="body"/>
          </p:nvPr>
        </p:nvSpPr>
        <p:spPr>
          <a:xfrm>
            <a:off x="245250" y="1559575"/>
            <a:ext cx="8653500" cy="2514300"/>
          </a:xfrm>
          <a:prstGeom prst="rect">
            <a:avLst/>
          </a:prstGeom>
          <a:noFill/>
          <a:ln>
            <a:noFill/>
          </a:ln>
        </p:spPr>
        <p:txBody>
          <a:bodyPr anchorCtr="0" anchor="t" bIns="91425" lIns="91425" spcFirstLastPara="1" rIns="91425" wrap="square" tIns="91425">
            <a:noAutofit/>
          </a:bodyPr>
          <a:lstStyle/>
          <a:p>
            <a:pPr indent="0" lvl="0" marL="114300" rtl="0" algn="ctr">
              <a:lnSpc>
                <a:spcPct val="150000"/>
              </a:lnSpc>
              <a:spcBef>
                <a:spcPts val="0"/>
              </a:spcBef>
              <a:spcAft>
                <a:spcPts val="0"/>
              </a:spcAft>
              <a:buSzPts val="1800"/>
              <a:buNone/>
            </a:pPr>
            <a:r>
              <a:rPr lang="en"/>
              <a:t>To edit code with Unity, a text editor or IDE is essential.</a:t>
            </a:r>
            <a:endParaRPr/>
          </a:p>
          <a:p>
            <a:pPr indent="0" lvl="0" marL="114300" rtl="0" algn="ctr">
              <a:lnSpc>
                <a:spcPct val="150000"/>
              </a:lnSpc>
              <a:spcBef>
                <a:spcPts val="0"/>
              </a:spcBef>
              <a:spcAft>
                <a:spcPts val="0"/>
              </a:spcAft>
              <a:buSzPts val="1800"/>
              <a:buNone/>
            </a:pPr>
            <a:r>
              <a:rPr lang="en"/>
              <a:t>Let's set our preference now by selecting Unity on Mac or Edit on Pc then:</a:t>
            </a:r>
            <a:endParaRPr/>
          </a:p>
          <a:p>
            <a:pPr indent="0" lvl="0" marL="114300" rtl="0" algn="ctr">
              <a:lnSpc>
                <a:spcPct val="150000"/>
              </a:lnSpc>
              <a:spcBef>
                <a:spcPts val="0"/>
              </a:spcBef>
              <a:spcAft>
                <a:spcPts val="0"/>
              </a:spcAft>
              <a:buSzPts val="1800"/>
              <a:buNone/>
            </a:pPr>
            <a:r>
              <a:rPr b="1" lang="en">
                <a:solidFill>
                  <a:srgbClr val="6BABE5"/>
                </a:solidFill>
              </a:rPr>
              <a:t>Preferences &gt; External Tools &gt; External Script Editor, </a:t>
            </a:r>
            <a:r>
              <a:rPr lang="en">
                <a:solidFill>
                  <a:schemeClr val="dk1"/>
                </a:solidFill>
              </a:rPr>
              <a:t>then choosing your preferred text editor. </a:t>
            </a:r>
            <a:endParaRPr b="1"/>
          </a:p>
        </p:txBody>
      </p:sp>
      <p:pic>
        <p:nvPicPr>
          <p:cNvPr id="1043" name="Google Shape;1043;p149"/>
          <p:cNvPicPr preferRelativeResize="0"/>
          <p:nvPr/>
        </p:nvPicPr>
        <p:blipFill rotWithShape="1">
          <a:blip r:embed="rId3">
            <a:alphaModFix/>
          </a:blip>
          <a:srcRect b="0" l="0" r="0" t="0"/>
          <a:stretch/>
        </p:blipFill>
        <p:spPr>
          <a:xfrm>
            <a:off x="1660713" y="3458229"/>
            <a:ext cx="5822576" cy="3036000"/>
          </a:xfrm>
          <a:prstGeom prst="rect">
            <a:avLst/>
          </a:prstGeom>
          <a:noFill/>
          <a:ln cap="flat" cmpd="sng" w="19050">
            <a:solidFill>
              <a:srgbClr val="000000"/>
            </a:solidFill>
            <a:prstDash val="solid"/>
            <a:round/>
            <a:headEnd len="sm" w="sm" type="none"/>
            <a:tailEnd len="sm" w="sm" type="none"/>
          </a:ln>
        </p:spPr>
      </p:pic>
      <p:sp>
        <p:nvSpPr>
          <p:cNvPr id="1044" name="Google Shape;1044;p149"/>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Let’s set your Editor!</a:t>
            </a:r>
            <a:endParaRPr sz="10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48" name="Shape 1048"/>
        <p:cNvGrpSpPr/>
        <p:nvPr/>
      </p:nvGrpSpPr>
      <p:grpSpPr>
        <a:xfrm>
          <a:off x="0" y="0"/>
          <a:ext cx="0" cy="0"/>
          <a:chOff x="0" y="0"/>
          <a:chExt cx="0" cy="0"/>
        </a:xfrm>
      </p:grpSpPr>
      <p:sp>
        <p:nvSpPr>
          <p:cNvPr id="1049" name="Google Shape;1049;p150"/>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50"/>
          <p:cNvSpPr txBox="1"/>
          <p:nvPr/>
        </p:nvSpPr>
        <p:spPr>
          <a:xfrm>
            <a:off x="550050" y="1665150"/>
            <a:ext cx="8043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Great!</a:t>
            </a:r>
            <a:br>
              <a:rPr b="1" lang="en" sz="3000">
                <a:solidFill>
                  <a:schemeClr val="lt1"/>
                </a:solidFill>
                <a:latin typeface="Open Sans"/>
                <a:ea typeface="Open Sans"/>
                <a:cs typeface="Open Sans"/>
                <a:sym typeface="Open Sans"/>
              </a:rPr>
            </a:br>
            <a:r>
              <a:rPr b="1" lang="en" sz="3000">
                <a:solidFill>
                  <a:schemeClr val="lt1"/>
                </a:solidFill>
                <a:latin typeface="Open Sans"/>
                <a:ea typeface="Open Sans"/>
                <a:cs typeface="Open Sans"/>
                <a:sym typeface="Open Sans"/>
              </a:rPr>
              <a:t>Let's get to work with this project. </a:t>
            </a:r>
            <a:endParaRPr b="1" sz="3000">
              <a:solidFill>
                <a:schemeClr val="lt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4" name="Shape 1054"/>
        <p:cNvGrpSpPr/>
        <p:nvPr/>
      </p:nvGrpSpPr>
      <p:grpSpPr>
        <a:xfrm>
          <a:off x="0" y="0"/>
          <a:ext cx="0" cy="0"/>
          <a:chOff x="0" y="0"/>
          <a:chExt cx="0" cy="0"/>
        </a:xfrm>
      </p:grpSpPr>
      <p:sp>
        <p:nvSpPr>
          <p:cNvPr id="1055" name="Google Shape;1055;p151"/>
          <p:cNvSpPr txBox="1"/>
          <p:nvPr>
            <p:ph idx="1" type="body"/>
          </p:nvPr>
        </p:nvSpPr>
        <p:spPr>
          <a:xfrm>
            <a:off x="865500" y="1333050"/>
            <a:ext cx="7413000" cy="1286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SzPts val="1800"/>
              <a:buNone/>
            </a:pPr>
            <a:r>
              <a:rPr lang="en"/>
              <a:t>The project we uploaded is a car racing game.</a:t>
            </a:r>
            <a:br>
              <a:rPr lang="en"/>
            </a:br>
            <a:r>
              <a:rPr lang="en"/>
              <a:t>Here are some features already built in:</a:t>
            </a:r>
            <a:endParaRPr/>
          </a:p>
        </p:txBody>
      </p:sp>
      <p:pic>
        <p:nvPicPr>
          <p:cNvPr id="1056" name="Google Shape;1056;p151"/>
          <p:cNvPicPr preferRelativeResize="0"/>
          <p:nvPr/>
        </p:nvPicPr>
        <p:blipFill rotWithShape="1">
          <a:blip r:embed="rId3">
            <a:alphaModFix/>
          </a:blip>
          <a:srcRect b="0" l="0" r="0" t="0"/>
          <a:stretch/>
        </p:blipFill>
        <p:spPr>
          <a:xfrm>
            <a:off x="2543401" y="3647775"/>
            <a:ext cx="4057199" cy="2963700"/>
          </a:xfrm>
          <a:prstGeom prst="rect">
            <a:avLst/>
          </a:prstGeom>
          <a:noFill/>
          <a:ln cap="flat" cmpd="sng" w="19050">
            <a:solidFill>
              <a:srgbClr val="000000"/>
            </a:solidFill>
            <a:prstDash val="solid"/>
            <a:round/>
            <a:headEnd len="sm" w="sm" type="none"/>
            <a:tailEnd len="sm" w="sm" type="none"/>
          </a:ln>
        </p:spPr>
      </p:pic>
      <p:sp>
        <p:nvSpPr>
          <p:cNvPr id="1057" name="Google Shape;1057;p151"/>
          <p:cNvSpPr txBox="1"/>
          <p:nvPr/>
        </p:nvSpPr>
        <p:spPr>
          <a:xfrm>
            <a:off x="1308850" y="2461088"/>
            <a:ext cx="3850800" cy="10431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Player VS AI</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1000"/>
              </a:spcBef>
              <a:spcAft>
                <a:spcPts val="100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Keyboard input controls</a:t>
            </a:r>
            <a:endParaRPr b="0" i="0" sz="1800" u="none" cap="none" strike="noStrike">
              <a:solidFill>
                <a:srgbClr val="000000"/>
              </a:solidFill>
              <a:latin typeface="Arial"/>
              <a:ea typeface="Arial"/>
              <a:cs typeface="Arial"/>
              <a:sym typeface="Arial"/>
            </a:endParaRPr>
          </a:p>
        </p:txBody>
      </p:sp>
      <p:sp>
        <p:nvSpPr>
          <p:cNvPr id="1058" name="Google Shape;1058;p151"/>
          <p:cNvSpPr txBox="1"/>
          <p:nvPr/>
        </p:nvSpPr>
        <p:spPr>
          <a:xfrm>
            <a:off x="5159652" y="2461100"/>
            <a:ext cx="3850800" cy="10431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00000"/>
              </a:lnSpc>
              <a:spcBef>
                <a:spcPts val="0"/>
              </a:spcBef>
              <a:spcAft>
                <a:spcPts val="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Collision detection</a:t>
            </a:r>
            <a:endParaRPr b="0" i="0" sz="1800" u="none" cap="none" strike="noStrike">
              <a:solidFill>
                <a:srgbClr val="000000"/>
              </a:solidFill>
              <a:latin typeface="Arial"/>
              <a:ea typeface="Arial"/>
              <a:cs typeface="Arial"/>
              <a:sym typeface="Arial"/>
            </a:endParaRPr>
          </a:p>
          <a:p>
            <a:pPr indent="-342900" lvl="0" marL="457200" marR="0" rtl="0" algn="l">
              <a:lnSpc>
                <a:spcPct val="100000"/>
              </a:lnSpc>
              <a:spcBef>
                <a:spcPts val="1000"/>
              </a:spcBef>
              <a:spcAft>
                <a:spcPts val="100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Interactive Menu</a:t>
            </a:r>
            <a:endParaRPr b="0" i="0" sz="1800" u="none" cap="none" strike="noStrike">
              <a:solidFill>
                <a:srgbClr val="000000"/>
              </a:solidFill>
              <a:latin typeface="Open Sans"/>
              <a:ea typeface="Open Sans"/>
              <a:cs typeface="Open Sans"/>
              <a:sym typeface="Open Sans"/>
            </a:endParaRPr>
          </a:p>
        </p:txBody>
      </p:sp>
      <p:sp>
        <p:nvSpPr>
          <p:cNvPr id="1059" name="Google Shape;1059;p151"/>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Car Racing Game</a:t>
            </a:r>
            <a:endParaRPr sz="10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63" name="Shape 1063"/>
        <p:cNvGrpSpPr/>
        <p:nvPr/>
      </p:nvGrpSpPr>
      <p:grpSpPr>
        <a:xfrm>
          <a:off x="0" y="0"/>
          <a:ext cx="0" cy="0"/>
          <a:chOff x="0" y="0"/>
          <a:chExt cx="0" cy="0"/>
        </a:xfrm>
      </p:grpSpPr>
      <p:sp>
        <p:nvSpPr>
          <p:cNvPr id="1064" name="Google Shape;1064;p152"/>
          <p:cNvSpPr txBox="1"/>
          <p:nvPr>
            <p:ph idx="1" type="body"/>
          </p:nvPr>
        </p:nvSpPr>
        <p:spPr>
          <a:xfrm>
            <a:off x="549125" y="1556875"/>
            <a:ext cx="8246700" cy="6096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t>To see how the game runs, control buttons are at the top of the application.</a:t>
            </a:r>
            <a:endParaRPr/>
          </a:p>
        </p:txBody>
      </p:sp>
      <p:pic>
        <p:nvPicPr>
          <p:cNvPr id="1065" name="Google Shape;1065;p152"/>
          <p:cNvPicPr preferRelativeResize="0"/>
          <p:nvPr/>
        </p:nvPicPr>
        <p:blipFill rotWithShape="1">
          <a:blip r:embed="rId3">
            <a:alphaModFix/>
          </a:blip>
          <a:srcRect b="0" l="0" r="0" t="0"/>
          <a:stretch/>
        </p:blipFill>
        <p:spPr>
          <a:xfrm>
            <a:off x="3670812" y="2547025"/>
            <a:ext cx="1800225" cy="609600"/>
          </a:xfrm>
          <a:prstGeom prst="rect">
            <a:avLst/>
          </a:prstGeom>
          <a:noFill/>
          <a:ln cap="flat" cmpd="sng" w="19050">
            <a:solidFill>
              <a:srgbClr val="000000"/>
            </a:solidFill>
            <a:prstDash val="solid"/>
            <a:round/>
            <a:headEnd len="sm" w="sm" type="none"/>
            <a:tailEnd len="sm" w="sm" type="none"/>
          </a:ln>
        </p:spPr>
      </p:pic>
      <p:cxnSp>
        <p:nvCxnSpPr>
          <p:cNvPr id="1066" name="Google Shape;1066;p152"/>
          <p:cNvCxnSpPr/>
          <p:nvPr/>
        </p:nvCxnSpPr>
        <p:spPr>
          <a:xfrm flipH="1" rot="10800000">
            <a:off x="2933700" y="2878400"/>
            <a:ext cx="1200300" cy="12762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cxnSp>
        <p:nvCxnSpPr>
          <p:cNvPr id="1067" name="Google Shape;1067;p152"/>
          <p:cNvCxnSpPr/>
          <p:nvPr/>
        </p:nvCxnSpPr>
        <p:spPr>
          <a:xfrm rot="10800000">
            <a:off x="4570924" y="2969775"/>
            <a:ext cx="0" cy="22404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cxnSp>
        <p:nvCxnSpPr>
          <p:cNvPr id="1068" name="Google Shape;1068;p152"/>
          <p:cNvCxnSpPr/>
          <p:nvPr/>
        </p:nvCxnSpPr>
        <p:spPr>
          <a:xfrm rot="10800000">
            <a:off x="4962799" y="2883825"/>
            <a:ext cx="1016400" cy="12135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sp>
        <p:nvSpPr>
          <p:cNvPr id="1069" name="Google Shape;1069;p152"/>
          <p:cNvSpPr txBox="1"/>
          <p:nvPr/>
        </p:nvSpPr>
        <p:spPr>
          <a:xfrm>
            <a:off x="1383038" y="4071149"/>
            <a:ext cx="1895400" cy="5739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Play the game</a:t>
            </a:r>
            <a:endParaRPr b="0" i="0" sz="1400" u="none" cap="none" strike="noStrike">
              <a:solidFill>
                <a:srgbClr val="000000"/>
              </a:solidFill>
              <a:latin typeface="Arial"/>
              <a:ea typeface="Arial"/>
              <a:cs typeface="Arial"/>
              <a:sym typeface="Arial"/>
            </a:endParaRPr>
          </a:p>
        </p:txBody>
      </p:sp>
      <p:sp>
        <p:nvSpPr>
          <p:cNvPr id="1070" name="Google Shape;1070;p152"/>
          <p:cNvSpPr txBox="1"/>
          <p:nvPr/>
        </p:nvSpPr>
        <p:spPr>
          <a:xfrm>
            <a:off x="3516986" y="5210175"/>
            <a:ext cx="2107800" cy="4713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Pause the game</a:t>
            </a:r>
            <a:endParaRPr b="0" i="0" sz="1400" u="none" cap="none" strike="noStrike">
              <a:solidFill>
                <a:srgbClr val="000000"/>
              </a:solidFill>
              <a:latin typeface="Arial"/>
              <a:ea typeface="Arial"/>
              <a:cs typeface="Arial"/>
              <a:sym typeface="Arial"/>
            </a:endParaRPr>
          </a:p>
        </p:txBody>
      </p:sp>
      <p:sp>
        <p:nvSpPr>
          <p:cNvPr id="1071" name="Google Shape;1071;p152"/>
          <p:cNvSpPr txBox="1"/>
          <p:nvPr/>
        </p:nvSpPr>
        <p:spPr>
          <a:xfrm>
            <a:off x="5863337" y="4089912"/>
            <a:ext cx="2652000" cy="9963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Step through the game by executing 1 frame every click</a:t>
            </a:r>
            <a:endParaRPr b="0" i="0" sz="1400" u="none" cap="none" strike="noStrike">
              <a:solidFill>
                <a:srgbClr val="000000"/>
              </a:solidFill>
              <a:latin typeface="Arial"/>
              <a:ea typeface="Arial"/>
              <a:cs typeface="Arial"/>
              <a:sym typeface="Arial"/>
            </a:endParaRPr>
          </a:p>
        </p:txBody>
      </p:sp>
      <p:sp>
        <p:nvSpPr>
          <p:cNvPr id="1072" name="Google Shape;1072;p152"/>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Let’s Test This Out!</a:t>
            </a:r>
            <a:endParaRPr sz="1000"/>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6" name="Shape 1076"/>
        <p:cNvGrpSpPr/>
        <p:nvPr/>
      </p:nvGrpSpPr>
      <p:grpSpPr>
        <a:xfrm>
          <a:off x="0" y="0"/>
          <a:ext cx="0" cy="0"/>
          <a:chOff x="0" y="0"/>
          <a:chExt cx="0" cy="0"/>
        </a:xfrm>
      </p:grpSpPr>
      <p:sp>
        <p:nvSpPr>
          <p:cNvPr id="1077" name="Google Shape;1077;p153"/>
          <p:cNvSpPr/>
          <p:nvPr/>
        </p:nvSpPr>
        <p:spPr>
          <a:xfrm rot="5400000">
            <a:off x="3636475" y="-183350"/>
            <a:ext cx="1784100" cy="82653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53"/>
          <p:cNvSpPr txBox="1"/>
          <p:nvPr/>
        </p:nvSpPr>
        <p:spPr>
          <a:xfrm>
            <a:off x="434100" y="1951925"/>
            <a:ext cx="8275800" cy="939000"/>
          </a:xfrm>
          <a:prstGeom prst="rect">
            <a:avLst/>
          </a:prstGeom>
          <a:noFill/>
          <a:ln>
            <a:noFill/>
          </a:ln>
        </p:spPr>
        <p:txBody>
          <a:bodyPr anchorCtr="0" anchor="t" bIns="45700" lIns="91425" spcFirstLastPara="1" rIns="91425" wrap="square" tIns="45700">
            <a:noAutofit/>
          </a:bodyPr>
          <a:lstStyle/>
          <a:p>
            <a:pPr indent="0" lvl="0" marL="0" marR="0" rtl="0" algn="ctr">
              <a:lnSpc>
                <a:spcPct val="115000"/>
              </a:lnSpc>
              <a:spcBef>
                <a:spcPts val="0"/>
              </a:spcBef>
              <a:spcAft>
                <a:spcPts val="0"/>
              </a:spcAft>
              <a:buClr>
                <a:srgbClr val="000000"/>
              </a:buClr>
              <a:buSzPts val="1400"/>
              <a:buFont typeface="Arial"/>
              <a:buNone/>
            </a:pPr>
            <a:r>
              <a:rPr lang="en" sz="1800">
                <a:latin typeface="Open Sans"/>
                <a:ea typeface="Open Sans"/>
                <a:cs typeface="Open Sans"/>
                <a:sym typeface="Open Sans"/>
              </a:rPr>
              <a:t>A few parts of the app aren't working properly. You're going to fix them!</a:t>
            </a:r>
            <a:endParaRPr i="0" sz="1800" u="none" cap="none" strike="noStrike">
              <a:solidFill>
                <a:srgbClr val="000000"/>
              </a:solidFill>
              <a:latin typeface="Open Sans"/>
              <a:ea typeface="Open Sans"/>
              <a:cs typeface="Open Sans"/>
              <a:sym typeface="Open Sans"/>
            </a:endParaRPr>
          </a:p>
        </p:txBody>
      </p:sp>
      <p:sp>
        <p:nvSpPr>
          <p:cNvPr id="1079" name="Google Shape;1079;p153"/>
          <p:cNvSpPr txBox="1"/>
          <p:nvPr/>
        </p:nvSpPr>
        <p:spPr>
          <a:xfrm>
            <a:off x="2910600" y="2964400"/>
            <a:ext cx="3322800" cy="109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Consolas"/>
                <a:ea typeface="Consolas"/>
                <a:cs typeface="Consolas"/>
                <a:sym typeface="Consolas"/>
              </a:rPr>
              <a:t>Problem I: </a:t>
            </a:r>
            <a:endParaRPr b="1" sz="3000">
              <a:solidFill>
                <a:srgbClr val="FFD966"/>
              </a:solidFill>
              <a:latin typeface="Consolas"/>
              <a:ea typeface="Consolas"/>
              <a:cs typeface="Consolas"/>
              <a:sym typeface="Consolas"/>
            </a:endParaRPr>
          </a:p>
        </p:txBody>
      </p:sp>
      <p:sp>
        <p:nvSpPr>
          <p:cNvPr id="1080" name="Google Shape;1080;p153"/>
          <p:cNvSpPr txBox="1"/>
          <p:nvPr/>
        </p:nvSpPr>
        <p:spPr>
          <a:xfrm>
            <a:off x="434100" y="3462475"/>
            <a:ext cx="8275800" cy="1229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You can't move your car. Why is that? </a:t>
            </a:r>
            <a:endParaRPr sz="1800">
              <a:solidFill>
                <a:srgbClr val="FFFFFF"/>
              </a:solidFill>
              <a:latin typeface="Open Sans"/>
              <a:ea typeface="Open Sans"/>
              <a:cs typeface="Open Sans"/>
              <a:sym typeface="Open Sans"/>
            </a:endParaRPr>
          </a:p>
        </p:txBody>
      </p:sp>
      <p:sp>
        <p:nvSpPr>
          <p:cNvPr id="1081" name="Google Shape;1081;p153"/>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Whoa what’s wrong?</a:t>
            </a:r>
            <a:endParaRPr sz="10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85" name="Shape 1085"/>
        <p:cNvGrpSpPr/>
        <p:nvPr/>
      </p:nvGrpSpPr>
      <p:grpSpPr>
        <a:xfrm>
          <a:off x="0" y="0"/>
          <a:ext cx="0" cy="0"/>
          <a:chOff x="0" y="0"/>
          <a:chExt cx="0" cy="0"/>
        </a:xfrm>
      </p:grpSpPr>
      <p:pic>
        <p:nvPicPr>
          <p:cNvPr id="1086" name="Google Shape;1086;p154"/>
          <p:cNvPicPr preferRelativeResize="0"/>
          <p:nvPr/>
        </p:nvPicPr>
        <p:blipFill rotWithShape="1">
          <a:blip r:embed="rId3">
            <a:alphaModFix/>
          </a:blip>
          <a:srcRect b="0" l="0" r="0" t="0"/>
          <a:stretch/>
        </p:blipFill>
        <p:spPr>
          <a:xfrm>
            <a:off x="1534225" y="3887937"/>
            <a:ext cx="390525" cy="228600"/>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0" name="Shape 1090"/>
        <p:cNvGrpSpPr/>
        <p:nvPr/>
      </p:nvGrpSpPr>
      <p:grpSpPr>
        <a:xfrm>
          <a:off x="0" y="0"/>
          <a:ext cx="0" cy="0"/>
          <a:chOff x="0" y="0"/>
          <a:chExt cx="0" cy="0"/>
        </a:xfrm>
      </p:grpSpPr>
      <p:sp>
        <p:nvSpPr>
          <p:cNvPr id="1091" name="Google Shape;1091;p155"/>
          <p:cNvSpPr txBox="1"/>
          <p:nvPr>
            <p:ph idx="1" type="body"/>
          </p:nvPr>
        </p:nvSpPr>
        <p:spPr>
          <a:xfrm>
            <a:off x="228600" y="1554905"/>
            <a:ext cx="8686800" cy="1294500"/>
          </a:xfrm>
          <a:prstGeom prst="rect">
            <a:avLst/>
          </a:prstGeom>
          <a:noFill/>
          <a:ln>
            <a:noFill/>
          </a:ln>
        </p:spPr>
        <p:txBody>
          <a:bodyPr anchorCtr="0" anchor="t" bIns="91425" lIns="91425" spcFirstLastPara="1" rIns="91425" wrap="square" tIns="91425">
            <a:noAutofit/>
          </a:bodyPr>
          <a:lstStyle/>
          <a:p>
            <a:pPr indent="0" lvl="0" marL="114300" rtl="0" algn="ctr">
              <a:lnSpc>
                <a:spcPct val="100000"/>
              </a:lnSpc>
              <a:spcBef>
                <a:spcPts val="0"/>
              </a:spcBef>
              <a:spcAft>
                <a:spcPts val="0"/>
              </a:spcAft>
              <a:buSzPts val="1800"/>
              <a:buNone/>
            </a:pPr>
            <a:r>
              <a:rPr lang="en"/>
              <a:t>There is a file called CarUserControl.cs. Let's open that up.</a:t>
            </a:r>
            <a:endParaRPr/>
          </a:p>
          <a:p>
            <a:pPr indent="0" lvl="0" marL="114300" rtl="0" algn="ctr">
              <a:lnSpc>
                <a:spcPct val="100000"/>
              </a:lnSpc>
              <a:spcBef>
                <a:spcPts val="0"/>
              </a:spcBef>
              <a:spcAft>
                <a:spcPts val="0"/>
              </a:spcAft>
              <a:buSzPts val="1800"/>
              <a:buNone/>
            </a:pPr>
            <a:r>
              <a:t/>
            </a:r>
            <a:endParaRPr/>
          </a:p>
          <a:p>
            <a:pPr indent="0" lvl="0" marL="114300" rtl="0" algn="ctr">
              <a:lnSpc>
                <a:spcPct val="100000"/>
              </a:lnSpc>
              <a:spcBef>
                <a:spcPts val="0"/>
              </a:spcBef>
              <a:spcAft>
                <a:spcPts val="0"/>
              </a:spcAft>
              <a:buSzPts val="1800"/>
              <a:buNone/>
            </a:pPr>
            <a:r>
              <a:rPr lang="en"/>
              <a:t>In the </a:t>
            </a:r>
            <a:r>
              <a:rPr b="1" lang="en">
                <a:solidFill>
                  <a:srgbClr val="6BABE5"/>
                </a:solidFill>
              </a:rPr>
              <a:t>Project</a:t>
            </a:r>
            <a:r>
              <a:rPr lang="en"/>
              <a:t> tab we can follow the path:</a:t>
            </a:r>
            <a:endParaRPr/>
          </a:p>
        </p:txBody>
      </p:sp>
      <p:pic>
        <p:nvPicPr>
          <p:cNvPr id="1092" name="Google Shape;1092;p155"/>
          <p:cNvPicPr preferRelativeResize="0"/>
          <p:nvPr/>
        </p:nvPicPr>
        <p:blipFill rotWithShape="1">
          <a:blip r:embed="rId3">
            <a:alphaModFix/>
          </a:blip>
          <a:srcRect b="0" l="0" r="0" t="0"/>
          <a:stretch/>
        </p:blipFill>
        <p:spPr>
          <a:xfrm>
            <a:off x="2484150" y="4141447"/>
            <a:ext cx="4175700" cy="2370000"/>
          </a:xfrm>
          <a:prstGeom prst="rect">
            <a:avLst/>
          </a:prstGeom>
          <a:noFill/>
          <a:ln cap="flat" cmpd="sng" w="19050">
            <a:solidFill>
              <a:srgbClr val="000000"/>
            </a:solidFill>
            <a:prstDash val="solid"/>
            <a:round/>
            <a:headEnd len="sm" w="sm" type="none"/>
            <a:tailEnd len="sm" w="sm" type="none"/>
          </a:ln>
        </p:spPr>
      </p:pic>
      <p:sp>
        <p:nvSpPr>
          <p:cNvPr id="1093" name="Google Shape;1093;p155"/>
          <p:cNvSpPr txBox="1"/>
          <p:nvPr/>
        </p:nvSpPr>
        <p:spPr>
          <a:xfrm>
            <a:off x="227538" y="2716510"/>
            <a:ext cx="8686800" cy="5496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Open Sans"/>
              <a:buNone/>
            </a:pPr>
            <a:r>
              <a:rPr b="1" i="0" lang="en" sz="1800" u="none" cap="none" strike="noStrike">
                <a:solidFill>
                  <a:srgbClr val="6BABE5"/>
                </a:solidFill>
                <a:latin typeface="Open Sans"/>
                <a:ea typeface="Open Sans"/>
                <a:cs typeface="Open Sans"/>
                <a:sym typeface="Open Sans"/>
              </a:rPr>
              <a:t>Standard Assets &gt; Vehicles &gt; Car &gt; Scripts &gt; CarUserControl.CS</a:t>
            </a:r>
            <a:endParaRPr b="1" i="0" sz="1800" u="none" cap="none" strike="noStrike">
              <a:solidFill>
                <a:srgbClr val="6BABE5"/>
              </a:solidFill>
              <a:latin typeface="Open Sans"/>
              <a:ea typeface="Open Sans"/>
              <a:cs typeface="Open Sans"/>
              <a:sym typeface="Open Sans"/>
            </a:endParaRPr>
          </a:p>
        </p:txBody>
      </p:sp>
      <p:sp>
        <p:nvSpPr>
          <p:cNvPr id="1094" name="Google Shape;1094;p155"/>
          <p:cNvSpPr txBox="1"/>
          <p:nvPr/>
        </p:nvSpPr>
        <p:spPr>
          <a:xfrm>
            <a:off x="228600" y="3374170"/>
            <a:ext cx="8686800" cy="6429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Open Sans"/>
              <a:buNone/>
            </a:pPr>
            <a:r>
              <a:rPr i="0" lang="en" sz="1800" u="none" cap="none" strike="noStrike">
                <a:solidFill>
                  <a:srgbClr val="000000"/>
                </a:solidFill>
                <a:latin typeface="Open Sans"/>
                <a:ea typeface="Open Sans"/>
                <a:cs typeface="Open Sans"/>
                <a:sym typeface="Open Sans"/>
              </a:rPr>
              <a:t>Double click the file </a:t>
            </a:r>
            <a:r>
              <a:rPr lang="en" sz="1800">
                <a:latin typeface="Open Sans"/>
                <a:ea typeface="Open Sans"/>
                <a:cs typeface="Open Sans"/>
                <a:sym typeface="Open Sans"/>
              </a:rPr>
              <a:t>to</a:t>
            </a:r>
            <a:r>
              <a:rPr i="0" lang="en" sz="1800" u="none" cap="none" strike="noStrike">
                <a:solidFill>
                  <a:srgbClr val="000000"/>
                </a:solidFill>
                <a:latin typeface="Open Sans"/>
                <a:ea typeface="Open Sans"/>
                <a:cs typeface="Open Sans"/>
                <a:sym typeface="Open Sans"/>
              </a:rPr>
              <a:t> open it in the </a:t>
            </a:r>
            <a:r>
              <a:rPr lang="en" sz="1800">
                <a:latin typeface="Open Sans"/>
                <a:ea typeface="Open Sans"/>
                <a:cs typeface="Open Sans"/>
                <a:sym typeface="Open Sans"/>
              </a:rPr>
              <a:t>editor</a:t>
            </a:r>
            <a:r>
              <a:rPr i="0" lang="en" sz="1800" u="none" cap="none" strike="noStrike">
                <a:solidFill>
                  <a:srgbClr val="000000"/>
                </a:solidFill>
                <a:latin typeface="Open Sans"/>
                <a:ea typeface="Open Sans"/>
                <a:cs typeface="Open Sans"/>
                <a:sym typeface="Open Sans"/>
              </a:rPr>
              <a:t> you set previously.</a:t>
            </a:r>
            <a:endParaRPr i="0" sz="1800" u="none" cap="none" strike="noStrike">
              <a:solidFill>
                <a:srgbClr val="000000"/>
              </a:solidFill>
              <a:latin typeface="Open Sans"/>
              <a:ea typeface="Open Sans"/>
              <a:cs typeface="Open Sans"/>
              <a:sym typeface="Open Sans"/>
            </a:endParaRPr>
          </a:p>
        </p:txBody>
      </p:sp>
      <p:sp>
        <p:nvSpPr>
          <p:cNvPr id="1095" name="Google Shape;1095;p155"/>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CarUserControl.CS</a:t>
            </a:r>
            <a:endParaRPr sz="10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4" name="Shape 654"/>
        <p:cNvGrpSpPr/>
        <p:nvPr/>
      </p:nvGrpSpPr>
      <p:grpSpPr>
        <a:xfrm>
          <a:off x="0" y="0"/>
          <a:ext cx="0" cy="0"/>
          <a:chOff x="0" y="0"/>
          <a:chExt cx="0" cy="0"/>
        </a:xfrm>
      </p:grpSpPr>
      <p:sp>
        <p:nvSpPr>
          <p:cNvPr id="655" name="Google Shape;655;p102"/>
          <p:cNvSpPr txBox="1"/>
          <p:nvPr>
            <p:ph type="title"/>
          </p:nvPr>
        </p:nvSpPr>
        <p:spPr>
          <a:xfrm>
            <a:off x="900875" y="647750"/>
            <a:ext cx="7340100" cy="980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What is </a:t>
            </a:r>
            <a:endParaRPr/>
          </a:p>
        </p:txBody>
      </p:sp>
      <p:sp>
        <p:nvSpPr>
          <p:cNvPr id="656" name="Google Shape;656;p102"/>
          <p:cNvSpPr txBox="1"/>
          <p:nvPr>
            <p:ph idx="1" type="body"/>
          </p:nvPr>
        </p:nvSpPr>
        <p:spPr>
          <a:xfrm>
            <a:off x="245250" y="3149250"/>
            <a:ext cx="8653500" cy="2907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Char char="●"/>
            </a:pPr>
            <a:r>
              <a:rPr lang="en"/>
              <a:t>Unity is a powerful development tool for building 2D and 3D games for over 25 different platforms.</a:t>
            </a:r>
            <a:endParaRPr/>
          </a:p>
          <a:p>
            <a:pPr indent="-342900" lvl="0" marL="457200" rtl="0" algn="l">
              <a:lnSpc>
                <a:spcPct val="150000"/>
              </a:lnSpc>
              <a:spcBef>
                <a:spcPts val="1000"/>
              </a:spcBef>
              <a:spcAft>
                <a:spcPts val="0"/>
              </a:spcAft>
              <a:buSzPts val="1800"/>
              <a:buFont typeface="Open Sans"/>
              <a:buChar char="●"/>
            </a:pPr>
            <a:r>
              <a:rPr lang="en"/>
              <a:t>It provides a robust, real-time engine used to create fantastic, popular games on many platforms, especially mobile platforms and VR/AR experiences.  </a:t>
            </a:r>
            <a:endParaRPr/>
          </a:p>
          <a:p>
            <a:pPr indent="-342900" lvl="0" marL="457200" rtl="0" algn="l">
              <a:lnSpc>
                <a:spcPct val="150000"/>
              </a:lnSpc>
              <a:spcBef>
                <a:spcPts val="1000"/>
              </a:spcBef>
              <a:spcAft>
                <a:spcPts val="1000"/>
              </a:spcAft>
              <a:buSzPts val="1800"/>
              <a:buFont typeface="Open Sans"/>
              <a:buChar char="●"/>
            </a:pPr>
            <a:r>
              <a:rPr lang="en"/>
              <a:t>It is also a complete development environment that uses the C# language for development!</a:t>
            </a:r>
            <a:endParaRPr/>
          </a:p>
        </p:txBody>
      </p:sp>
      <p:pic>
        <p:nvPicPr>
          <p:cNvPr id="657" name="Google Shape;657;p102"/>
          <p:cNvPicPr preferRelativeResize="0"/>
          <p:nvPr/>
        </p:nvPicPr>
        <p:blipFill>
          <a:blip r:embed="rId3">
            <a:alphaModFix/>
          </a:blip>
          <a:stretch>
            <a:fillRect/>
          </a:stretch>
        </p:blipFill>
        <p:spPr>
          <a:xfrm>
            <a:off x="2682672" y="1550325"/>
            <a:ext cx="3778672" cy="136915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9" name="Shape 1099"/>
        <p:cNvGrpSpPr/>
        <p:nvPr/>
      </p:nvGrpSpPr>
      <p:grpSpPr>
        <a:xfrm>
          <a:off x="0" y="0"/>
          <a:ext cx="0" cy="0"/>
          <a:chOff x="0" y="0"/>
          <a:chExt cx="0" cy="0"/>
        </a:xfrm>
      </p:grpSpPr>
      <p:sp>
        <p:nvSpPr>
          <p:cNvPr id="1100" name="Google Shape;1100;p156"/>
          <p:cNvSpPr txBox="1"/>
          <p:nvPr>
            <p:ph idx="1" type="body"/>
          </p:nvPr>
        </p:nvSpPr>
        <p:spPr>
          <a:xfrm>
            <a:off x="419950" y="1798700"/>
            <a:ext cx="4239600" cy="3855600"/>
          </a:xfrm>
          <a:prstGeom prst="rect">
            <a:avLst/>
          </a:prstGeom>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a:solidFill>
                  <a:schemeClr val="dk1"/>
                </a:solidFill>
              </a:rPr>
              <a:t>Well, that doesn't look right. This script is practically empty!  It should allow the user to control their car with the </a:t>
            </a:r>
            <a:r>
              <a:rPr b="1" lang="en">
                <a:solidFill>
                  <a:srgbClr val="5EA5E5"/>
                </a:solidFill>
              </a:rPr>
              <a:t>W A S D</a:t>
            </a:r>
            <a:r>
              <a:rPr lang="en">
                <a:solidFill>
                  <a:schemeClr val="dk1"/>
                </a:solidFill>
              </a:rPr>
              <a:t> or arrow keys. </a:t>
            </a:r>
            <a:endParaRPr>
              <a:solidFill>
                <a:schemeClr val="dk1"/>
              </a:solidFill>
            </a:endParaRPr>
          </a:p>
          <a:p>
            <a:pPr indent="0" lvl="0" marL="0" rtl="0" algn="just">
              <a:lnSpc>
                <a:spcPct val="150000"/>
              </a:lnSpc>
              <a:spcBef>
                <a:spcPts val="0"/>
              </a:spcBef>
              <a:spcAft>
                <a:spcPts val="0"/>
              </a:spcAft>
              <a:buNone/>
            </a:pPr>
            <a:r>
              <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With missing code the game no longer has controls, and can not be played.</a:t>
            </a:r>
            <a:endParaRPr>
              <a:solidFill>
                <a:schemeClr val="dk1"/>
              </a:solidFill>
            </a:endParaRPr>
          </a:p>
          <a:p>
            <a:pPr indent="0" lvl="0" marL="457200" rtl="0" algn="just">
              <a:lnSpc>
                <a:spcPct val="150000"/>
              </a:lnSpc>
              <a:spcBef>
                <a:spcPts val="0"/>
              </a:spcBef>
              <a:spcAft>
                <a:spcPts val="0"/>
              </a:spcAft>
              <a:buNone/>
            </a:pPr>
            <a:r>
              <a:t/>
            </a:r>
            <a:endParaRPr>
              <a:solidFill>
                <a:schemeClr val="dk1"/>
              </a:solidFill>
            </a:endParaRPr>
          </a:p>
          <a:p>
            <a:pPr indent="-342900" lvl="0" marL="457200" rtl="0" algn="just">
              <a:lnSpc>
                <a:spcPct val="150000"/>
              </a:lnSpc>
              <a:spcBef>
                <a:spcPts val="0"/>
              </a:spcBef>
              <a:spcAft>
                <a:spcPts val="0"/>
              </a:spcAft>
              <a:buClr>
                <a:schemeClr val="dk1"/>
              </a:buClr>
              <a:buSzPts val="1800"/>
              <a:buChar char="●"/>
            </a:pPr>
            <a:r>
              <a:rPr lang="en">
                <a:solidFill>
                  <a:schemeClr val="dk1"/>
                </a:solidFill>
              </a:rPr>
              <a:t>We are going to repair this script, step by step with C#.</a:t>
            </a:r>
            <a:endParaRPr>
              <a:solidFill>
                <a:schemeClr val="dk1"/>
              </a:solidFill>
            </a:endParaRPr>
          </a:p>
          <a:p>
            <a:pPr indent="0" lvl="0" marL="0" rtl="0" algn="ctr">
              <a:lnSpc>
                <a:spcPct val="115000"/>
              </a:lnSpc>
              <a:spcBef>
                <a:spcPts val="0"/>
              </a:spcBef>
              <a:spcAft>
                <a:spcPts val="0"/>
              </a:spcAft>
              <a:buClr>
                <a:schemeClr val="dk1"/>
              </a:buClr>
              <a:buSzPts val="1100"/>
              <a:buFont typeface="Arial"/>
              <a:buNone/>
            </a:pPr>
            <a:r>
              <a:t/>
            </a:r>
            <a:endParaRPr>
              <a:solidFill>
                <a:schemeClr val="dk1"/>
              </a:solidFill>
            </a:endParaRPr>
          </a:p>
        </p:txBody>
      </p:sp>
      <p:pic>
        <p:nvPicPr>
          <p:cNvPr id="1101" name="Google Shape;1101;p156"/>
          <p:cNvPicPr preferRelativeResize="0"/>
          <p:nvPr/>
        </p:nvPicPr>
        <p:blipFill>
          <a:blip r:embed="rId3">
            <a:alphaModFix/>
          </a:blip>
          <a:stretch>
            <a:fillRect/>
          </a:stretch>
        </p:blipFill>
        <p:spPr>
          <a:xfrm>
            <a:off x="4910950" y="2169757"/>
            <a:ext cx="3987801" cy="4175619"/>
          </a:xfrm>
          <a:prstGeom prst="rect">
            <a:avLst/>
          </a:prstGeom>
          <a:noFill/>
          <a:ln>
            <a:noFill/>
          </a:ln>
        </p:spPr>
      </p:pic>
      <p:sp>
        <p:nvSpPr>
          <p:cNvPr id="1102" name="Google Shape;1102;p156"/>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Missing Code</a:t>
            </a:r>
            <a:endParaRPr sz="1000"/>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06" name="Shape 1106"/>
        <p:cNvGrpSpPr/>
        <p:nvPr/>
      </p:nvGrpSpPr>
      <p:grpSpPr>
        <a:xfrm>
          <a:off x="0" y="0"/>
          <a:ext cx="0" cy="0"/>
          <a:chOff x="0" y="0"/>
          <a:chExt cx="0" cy="0"/>
        </a:xfrm>
      </p:grpSpPr>
      <p:sp>
        <p:nvSpPr>
          <p:cNvPr id="1107" name="Google Shape;1107;p157"/>
          <p:cNvSpPr txBox="1"/>
          <p:nvPr>
            <p:ph idx="1" type="body"/>
          </p:nvPr>
        </p:nvSpPr>
        <p:spPr>
          <a:xfrm>
            <a:off x="826200" y="1831500"/>
            <a:ext cx="7491600" cy="24792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Char char="●"/>
            </a:pPr>
            <a:r>
              <a:rPr lang="en"/>
              <a:t>C# was created by Microsoft around the year 2000.</a:t>
            </a:r>
            <a:endParaRPr/>
          </a:p>
          <a:p>
            <a:pPr indent="-342900" lvl="0" marL="457200" rtl="0" algn="l">
              <a:lnSpc>
                <a:spcPct val="150000"/>
              </a:lnSpc>
              <a:spcBef>
                <a:spcPts val="1000"/>
              </a:spcBef>
              <a:spcAft>
                <a:spcPts val="0"/>
              </a:spcAft>
              <a:buSzPts val="1800"/>
              <a:buFont typeface="Open Sans"/>
              <a:buChar char="●"/>
            </a:pPr>
            <a:r>
              <a:rPr lang="en"/>
              <a:t>It's a multi-paradigm, general purpose programming language.</a:t>
            </a:r>
            <a:endParaRPr/>
          </a:p>
          <a:p>
            <a:pPr indent="-342900" lvl="0" marL="457200" rtl="0" algn="l">
              <a:lnSpc>
                <a:spcPct val="150000"/>
              </a:lnSpc>
              <a:spcBef>
                <a:spcPts val="1000"/>
              </a:spcBef>
              <a:spcAft>
                <a:spcPts val="1000"/>
              </a:spcAft>
              <a:buSzPts val="1800"/>
              <a:buFont typeface="Open Sans"/>
              <a:buChar char="●"/>
            </a:pPr>
            <a:r>
              <a:rPr lang="en"/>
              <a:t>It is an extremely popular language supported within the Unity environment.</a:t>
            </a:r>
            <a:endParaRPr/>
          </a:p>
        </p:txBody>
      </p:sp>
      <p:pic>
        <p:nvPicPr>
          <p:cNvPr id="1108" name="Google Shape;1108;p157"/>
          <p:cNvPicPr preferRelativeResize="0"/>
          <p:nvPr/>
        </p:nvPicPr>
        <p:blipFill rotWithShape="1">
          <a:blip r:embed="rId3">
            <a:alphaModFix/>
          </a:blip>
          <a:srcRect b="0" l="0" r="0" t="0"/>
          <a:stretch/>
        </p:blipFill>
        <p:spPr>
          <a:xfrm>
            <a:off x="3664465" y="4133247"/>
            <a:ext cx="1815075" cy="1950701"/>
          </a:xfrm>
          <a:prstGeom prst="rect">
            <a:avLst/>
          </a:prstGeom>
          <a:noFill/>
          <a:ln>
            <a:noFill/>
          </a:ln>
        </p:spPr>
      </p:pic>
      <p:sp>
        <p:nvSpPr>
          <p:cNvPr id="1109" name="Google Shape;1109;p157"/>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The C# Language</a:t>
            </a:r>
            <a:endParaRPr sz="10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13" name="Shape 1113"/>
        <p:cNvGrpSpPr/>
        <p:nvPr/>
      </p:nvGrpSpPr>
      <p:grpSpPr>
        <a:xfrm>
          <a:off x="0" y="0"/>
          <a:ext cx="0" cy="0"/>
          <a:chOff x="0" y="0"/>
          <a:chExt cx="0" cy="0"/>
        </a:xfrm>
      </p:grpSpPr>
      <p:sp>
        <p:nvSpPr>
          <p:cNvPr id="1114" name="Google Shape;1114;p158"/>
          <p:cNvSpPr txBox="1"/>
          <p:nvPr>
            <p:ph idx="1" type="body"/>
          </p:nvPr>
        </p:nvSpPr>
        <p:spPr>
          <a:xfrm>
            <a:off x="245250" y="1636950"/>
            <a:ext cx="8653500" cy="2869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Char char="●"/>
            </a:pPr>
            <a:r>
              <a:rPr lang="en"/>
              <a:t>C# is not written in the same format inside Unity, compared to a stand alone C# application.</a:t>
            </a:r>
            <a:endParaRPr/>
          </a:p>
          <a:p>
            <a:pPr indent="-342900" lvl="0" marL="457200" rtl="0" algn="l">
              <a:lnSpc>
                <a:spcPct val="150000"/>
              </a:lnSpc>
              <a:spcBef>
                <a:spcPts val="1000"/>
              </a:spcBef>
              <a:spcAft>
                <a:spcPts val="0"/>
              </a:spcAft>
              <a:buSzPts val="1800"/>
              <a:buFont typeface="Open Sans"/>
              <a:buChar char="●"/>
            </a:pPr>
            <a:r>
              <a:rPr lang="en"/>
              <a:t>Unity allows developers to write individual </a:t>
            </a:r>
            <a:r>
              <a:rPr i="1" lang="en"/>
              <a:t>scripts</a:t>
            </a:r>
            <a:r>
              <a:rPr b="1" i="1" lang="en"/>
              <a:t> </a:t>
            </a:r>
            <a:r>
              <a:rPr lang="en"/>
              <a:t>to control objects in the game environment.</a:t>
            </a:r>
            <a:endParaRPr/>
          </a:p>
          <a:p>
            <a:pPr indent="-342900" lvl="0" marL="457200" rtl="0" algn="l">
              <a:lnSpc>
                <a:spcPct val="150000"/>
              </a:lnSpc>
              <a:spcBef>
                <a:spcPts val="1000"/>
              </a:spcBef>
              <a:spcAft>
                <a:spcPts val="1000"/>
              </a:spcAft>
              <a:buSzPts val="1800"/>
              <a:buFont typeface="Open Sans"/>
              <a:buChar char="●"/>
            </a:pPr>
            <a:r>
              <a:rPr lang="en"/>
              <a:t>Objects are items within the game, such as 3D models or a light source etc. </a:t>
            </a:r>
            <a:endParaRPr/>
          </a:p>
        </p:txBody>
      </p:sp>
      <p:pic>
        <p:nvPicPr>
          <p:cNvPr id="1115" name="Google Shape;1115;p158"/>
          <p:cNvPicPr preferRelativeResize="0"/>
          <p:nvPr/>
        </p:nvPicPr>
        <p:blipFill>
          <a:blip r:embed="rId3">
            <a:alphaModFix/>
          </a:blip>
          <a:stretch>
            <a:fillRect/>
          </a:stretch>
        </p:blipFill>
        <p:spPr>
          <a:xfrm>
            <a:off x="395475" y="4430550"/>
            <a:ext cx="2697076" cy="2008750"/>
          </a:xfrm>
          <a:prstGeom prst="rect">
            <a:avLst/>
          </a:prstGeom>
          <a:noFill/>
          <a:ln cap="flat" cmpd="sng" w="19050">
            <a:solidFill>
              <a:srgbClr val="000000"/>
            </a:solidFill>
            <a:prstDash val="solid"/>
            <a:round/>
            <a:headEnd len="sm" w="sm" type="none"/>
            <a:tailEnd len="sm" w="sm" type="none"/>
          </a:ln>
        </p:spPr>
      </p:pic>
      <p:pic>
        <p:nvPicPr>
          <p:cNvPr id="1116" name="Google Shape;1116;p158"/>
          <p:cNvPicPr preferRelativeResize="0"/>
          <p:nvPr/>
        </p:nvPicPr>
        <p:blipFill>
          <a:blip r:embed="rId4">
            <a:alphaModFix/>
          </a:blip>
          <a:stretch>
            <a:fillRect/>
          </a:stretch>
        </p:blipFill>
        <p:spPr>
          <a:xfrm>
            <a:off x="3442885" y="4430549"/>
            <a:ext cx="2256080" cy="2008749"/>
          </a:xfrm>
          <a:prstGeom prst="rect">
            <a:avLst/>
          </a:prstGeom>
          <a:noFill/>
          <a:ln cap="flat" cmpd="sng" w="19050">
            <a:solidFill>
              <a:srgbClr val="000000"/>
            </a:solidFill>
            <a:prstDash val="solid"/>
            <a:round/>
            <a:headEnd len="sm" w="sm" type="none"/>
            <a:tailEnd len="sm" w="sm" type="none"/>
          </a:ln>
        </p:spPr>
      </p:pic>
      <p:pic>
        <p:nvPicPr>
          <p:cNvPr id="1117" name="Google Shape;1117;p158"/>
          <p:cNvPicPr preferRelativeResize="0"/>
          <p:nvPr/>
        </p:nvPicPr>
        <p:blipFill>
          <a:blip r:embed="rId5">
            <a:alphaModFix/>
          </a:blip>
          <a:stretch>
            <a:fillRect/>
          </a:stretch>
        </p:blipFill>
        <p:spPr>
          <a:xfrm>
            <a:off x="6049300" y="4430550"/>
            <a:ext cx="2788828" cy="2008750"/>
          </a:xfrm>
          <a:prstGeom prst="rect">
            <a:avLst/>
          </a:prstGeom>
          <a:noFill/>
          <a:ln cap="flat" cmpd="sng" w="19050">
            <a:solidFill>
              <a:srgbClr val="000000"/>
            </a:solidFill>
            <a:prstDash val="solid"/>
            <a:round/>
            <a:headEnd len="sm" w="sm" type="none"/>
            <a:tailEnd len="sm" w="sm" type="none"/>
          </a:ln>
        </p:spPr>
      </p:pic>
      <p:sp>
        <p:nvSpPr>
          <p:cNvPr id="1118" name="Google Shape;1118;p158"/>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 in Unity</a:t>
            </a:r>
            <a:endParaRPr sz="10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2" name="Shape 1122"/>
        <p:cNvGrpSpPr/>
        <p:nvPr/>
      </p:nvGrpSpPr>
      <p:grpSpPr>
        <a:xfrm>
          <a:off x="0" y="0"/>
          <a:ext cx="0" cy="0"/>
          <a:chOff x="0" y="0"/>
          <a:chExt cx="0" cy="0"/>
        </a:xfrm>
      </p:grpSpPr>
      <p:sp>
        <p:nvSpPr>
          <p:cNvPr id="1123" name="Google Shape;1123;p159"/>
          <p:cNvSpPr txBox="1"/>
          <p:nvPr>
            <p:ph idx="1" type="body"/>
          </p:nvPr>
        </p:nvSpPr>
        <p:spPr>
          <a:xfrm>
            <a:off x="226150" y="1830950"/>
            <a:ext cx="4986600" cy="35529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Char char="●"/>
            </a:pPr>
            <a:r>
              <a:rPr lang="en"/>
              <a:t>Variables hold data in a computer program and allow you to access them.</a:t>
            </a:r>
            <a:endParaRPr/>
          </a:p>
          <a:p>
            <a:pPr indent="0" lvl="0" marL="457200" rtl="0" algn="l">
              <a:lnSpc>
                <a:spcPct val="150000"/>
              </a:lnSpc>
              <a:spcBef>
                <a:spcPts val="0"/>
              </a:spcBef>
              <a:spcAft>
                <a:spcPts val="0"/>
              </a:spcAft>
              <a:buNone/>
            </a:pPr>
            <a:r>
              <a:t/>
            </a:r>
            <a:endParaRPr/>
          </a:p>
          <a:p>
            <a:pPr indent="-342900" lvl="0" marL="457200" rtl="0" algn="l">
              <a:lnSpc>
                <a:spcPct val="150000"/>
              </a:lnSpc>
              <a:spcBef>
                <a:spcPts val="0"/>
              </a:spcBef>
              <a:spcAft>
                <a:spcPts val="0"/>
              </a:spcAft>
              <a:buSzPts val="1800"/>
              <a:buFont typeface="Open Sans"/>
              <a:buChar char="●"/>
            </a:pPr>
            <a:r>
              <a:rPr lang="en"/>
              <a:t>With C# we are able to declare, access and manipulate variables.</a:t>
            </a:r>
            <a:endParaRPr/>
          </a:p>
          <a:p>
            <a:pPr indent="-342900" lvl="0" marL="457200" rtl="0" algn="l">
              <a:lnSpc>
                <a:spcPct val="150000"/>
              </a:lnSpc>
              <a:spcBef>
                <a:spcPts val="1000"/>
              </a:spcBef>
              <a:spcAft>
                <a:spcPts val="0"/>
              </a:spcAft>
              <a:buSzPts val="1800"/>
              <a:buFont typeface="Open Sans"/>
              <a:buChar char="●"/>
            </a:pPr>
            <a:r>
              <a:rPr lang="en"/>
              <a:t>In C# they need to be declared as a specific type to determine what values that can contain.</a:t>
            </a:r>
            <a:endParaRPr/>
          </a:p>
        </p:txBody>
      </p:sp>
      <p:pic>
        <p:nvPicPr>
          <p:cNvPr id="1124" name="Google Shape;1124;p159"/>
          <p:cNvPicPr preferRelativeResize="0"/>
          <p:nvPr/>
        </p:nvPicPr>
        <p:blipFill rotWithShape="1">
          <a:blip r:embed="rId3">
            <a:alphaModFix/>
          </a:blip>
          <a:srcRect b="0" l="0" r="0" t="0"/>
          <a:stretch/>
        </p:blipFill>
        <p:spPr>
          <a:xfrm>
            <a:off x="5212585" y="2097688"/>
            <a:ext cx="3931415" cy="3019425"/>
          </a:xfrm>
          <a:prstGeom prst="rect">
            <a:avLst/>
          </a:prstGeom>
          <a:noFill/>
          <a:ln>
            <a:noFill/>
          </a:ln>
        </p:spPr>
      </p:pic>
      <p:sp>
        <p:nvSpPr>
          <p:cNvPr id="1125" name="Google Shape;1125;p159"/>
          <p:cNvSpPr txBox="1"/>
          <p:nvPr/>
        </p:nvSpPr>
        <p:spPr>
          <a:xfrm>
            <a:off x="362400" y="5574350"/>
            <a:ext cx="8419200" cy="1323900"/>
          </a:xfrm>
          <a:prstGeom prst="rect">
            <a:avLst/>
          </a:prstGeom>
          <a:noFill/>
          <a:ln>
            <a:noFill/>
          </a:ln>
        </p:spPr>
        <p:txBody>
          <a:bodyPr anchorCtr="0" anchor="t" bIns="91425" lIns="91425" spcFirstLastPara="1" rIns="91425" wrap="square" tIns="91425">
            <a:noAutofit/>
          </a:bodyPr>
          <a:lstStyle/>
          <a:p>
            <a:pPr indent="0" lvl="0" marL="114300" marR="0" rtl="0" algn="ctr">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C# </a:t>
            </a:r>
            <a:r>
              <a:rPr lang="en" sz="1800">
                <a:latin typeface="Open Sans"/>
                <a:ea typeface="Open Sans"/>
                <a:cs typeface="Open Sans"/>
                <a:sym typeface="Open Sans"/>
              </a:rPr>
              <a:t>variable declaration</a:t>
            </a:r>
            <a:r>
              <a:rPr b="0" i="0" lang="en" sz="1800" u="none" cap="none" strike="noStrike">
                <a:solidFill>
                  <a:srgbClr val="000000"/>
                </a:solidFill>
                <a:latin typeface="Open Sans"/>
                <a:ea typeface="Open Sans"/>
                <a:cs typeface="Open Sans"/>
                <a:sym typeface="Open Sans"/>
              </a:rPr>
              <a:t> follows a simple structure:</a:t>
            </a:r>
            <a:endParaRPr b="0" i="0" sz="1800" u="none" cap="none" strike="noStrike">
              <a:solidFill>
                <a:srgbClr val="000000"/>
              </a:solidFill>
              <a:latin typeface="Arial"/>
              <a:ea typeface="Arial"/>
              <a:cs typeface="Arial"/>
              <a:sym typeface="Arial"/>
            </a:endParaRPr>
          </a:p>
          <a:p>
            <a:pPr indent="0" lvl="0" marL="114300" marR="0" rtl="0" algn="ctr">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114300" marR="0" rtl="0" algn="ctr">
              <a:lnSpc>
                <a:spcPct val="100000"/>
              </a:lnSpc>
              <a:spcBef>
                <a:spcPts val="0"/>
              </a:spcBef>
              <a:spcAft>
                <a:spcPts val="0"/>
              </a:spcAft>
              <a:buClr>
                <a:srgbClr val="000000"/>
              </a:buClr>
              <a:buSzPts val="1800"/>
              <a:buFont typeface="Open Sans"/>
              <a:buNone/>
            </a:pPr>
            <a:r>
              <a:rPr b="1" i="0" lang="en" sz="1800" u="none" cap="none" strike="noStrike">
                <a:solidFill>
                  <a:srgbClr val="6BABE5"/>
                </a:solidFill>
                <a:latin typeface="Open Sans"/>
                <a:ea typeface="Open Sans"/>
                <a:cs typeface="Open Sans"/>
                <a:sym typeface="Open Sans"/>
              </a:rPr>
              <a:t>&lt;v</a:t>
            </a:r>
            <a:r>
              <a:rPr b="1" lang="en" sz="1800">
                <a:solidFill>
                  <a:srgbClr val="6BABE5"/>
                </a:solidFill>
                <a:latin typeface="Open Sans"/>
                <a:ea typeface="Open Sans"/>
                <a:cs typeface="Open Sans"/>
                <a:sym typeface="Open Sans"/>
              </a:rPr>
              <a:t>ariable</a:t>
            </a:r>
            <a:r>
              <a:rPr b="1" i="0" lang="en" sz="1800" u="none" cap="none" strike="noStrike">
                <a:solidFill>
                  <a:srgbClr val="6BABE5"/>
                </a:solidFill>
                <a:latin typeface="Open Sans"/>
                <a:ea typeface="Open Sans"/>
                <a:cs typeface="Open Sans"/>
                <a:sym typeface="Open Sans"/>
              </a:rPr>
              <a:t>_type&gt; &lt;va</a:t>
            </a:r>
            <a:r>
              <a:rPr b="1" lang="en" sz="1800">
                <a:solidFill>
                  <a:srgbClr val="6BABE5"/>
                </a:solidFill>
                <a:latin typeface="Open Sans"/>
                <a:ea typeface="Open Sans"/>
                <a:cs typeface="Open Sans"/>
                <a:sym typeface="Open Sans"/>
              </a:rPr>
              <a:t>riable</a:t>
            </a:r>
            <a:r>
              <a:rPr b="1" i="0" lang="en" sz="1800" u="none" cap="none" strike="noStrike">
                <a:solidFill>
                  <a:srgbClr val="6BABE5"/>
                </a:solidFill>
                <a:latin typeface="Open Sans"/>
                <a:ea typeface="Open Sans"/>
                <a:cs typeface="Open Sans"/>
                <a:sym typeface="Open Sans"/>
              </a:rPr>
              <a:t>_name&gt; = &lt;value&gt;</a:t>
            </a:r>
            <a:endParaRPr b="1" i="0" sz="1800" u="none" cap="none" strike="noStrike">
              <a:solidFill>
                <a:srgbClr val="000000"/>
              </a:solidFill>
            </a:endParaRPr>
          </a:p>
        </p:txBody>
      </p:sp>
      <p:sp>
        <p:nvSpPr>
          <p:cNvPr id="1126" name="Google Shape;1126;p159"/>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 Variables</a:t>
            </a:r>
            <a:endParaRPr sz="1000"/>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0" name="Shape 1130"/>
        <p:cNvGrpSpPr/>
        <p:nvPr/>
      </p:nvGrpSpPr>
      <p:grpSpPr>
        <a:xfrm>
          <a:off x="0" y="0"/>
          <a:ext cx="0" cy="0"/>
          <a:chOff x="0" y="0"/>
          <a:chExt cx="0" cy="0"/>
        </a:xfrm>
      </p:grpSpPr>
      <p:sp>
        <p:nvSpPr>
          <p:cNvPr id="1131" name="Google Shape;1131;p160"/>
          <p:cNvSpPr txBox="1"/>
          <p:nvPr>
            <p:ph idx="1" type="body"/>
          </p:nvPr>
        </p:nvSpPr>
        <p:spPr>
          <a:xfrm>
            <a:off x="282150" y="1634175"/>
            <a:ext cx="8448900" cy="36498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Char char="●"/>
            </a:pPr>
            <a:r>
              <a:rPr lang="en"/>
              <a:t>C# Functions are more formally known as Methods.</a:t>
            </a:r>
            <a:endParaRPr/>
          </a:p>
          <a:p>
            <a:pPr indent="-342900" lvl="0" marL="457200" rtl="0" algn="l">
              <a:lnSpc>
                <a:spcPct val="150000"/>
              </a:lnSpc>
              <a:spcBef>
                <a:spcPts val="1000"/>
              </a:spcBef>
              <a:spcAft>
                <a:spcPts val="0"/>
              </a:spcAft>
              <a:buSzPts val="1800"/>
              <a:buFont typeface="Open Sans"/>
              <a:buChar char="●"/>
            </a:pPr>
            <a:r>
              <a:rPr lang="en"/>
              <a:t>Functions make it possible to write code within a certain scope in any Class or file, but execute it anywhere in the applications code.</a:t>
            </a:r>
            <a:endParaRPr/>
          </a:p>
          <a:p>
            <a:pPr indent="-342900" lvl="0" marL="457200" rtl="0" algn="l">
              <a:lnSpc>
                <a:spcPct val="150000"/>
              </a:lnSpc>
              <a:spcBef>
                <a:spcPts val="1000"/>
              </a:spcBef>
              <a:spcAft>
                <a:spcPts val="0"/>
              </a:spcAft>
              <a:buSzPts val="1800"/>
              <a:buFont typeface="Open Sans"/>
              <a:buChar char="●"/>
            </a:pPr>
            <a:r>
              <a:rPr lang="en"/>
              <a:t>Functions in C# have a certain structure they follow when being written. </a:t>
            </a:r>
            <a:endParaRPr/>
          </a:p>
          <a:p>
            <a:pPr indent="-342900" lvl="0" marL="457200" rtl="0" algn="l">
              <a:lnSpc>
                <a:spcPct val="150000"/>
              </a:lnSpc>
              <a:spcBef>
                <a:spcPts val="1000"/>
              </a:spcBef>
              <a:spcAft>
                <a:spcPts val="1000"/>
              </a:spcAft>
              <a:buSzPts val="1800"/>
              <a:buFont typeface="Open Sans"/>
              <a:buChar char="●"/>
            </a:pPr>
            <a:r>
              <a:rPr lang="en"/>
              <a:t>Functions in C# have a very similar look and feel to Functions in Java or C</a:t>
            </a:r>
            <a:endParaRPr/>
          </a:p>
        </p:txBody>
      </p:sp>
      <p:sp>
        <p:nvSpPr>
          <p:cNvPr id="1132" name="Google Shape;1132;p160"/>
          <p:cNvSpPr txBox="1"/>
          <p:nvPr/>
        </p:nvSpPr>
        <p:spPr>
          <a:xfrm>
            <a:off x="282150" y="4935725"/>
            <a:ext cx="8579700" cy="4827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1" i="0" lang="en" sz="1600" u="none" cap="none" strike="noStrike">
                <a:solidFill>
                  <a:srgbClr val="6BABE5"/>
                </a:solidFill>
                <a:latin typeface="Open Sans"/>
                <a:ea typeface="Open Sans"/>
                <a:cs typeface="Open Sans"/>
                <a:sym typeface="Open Sans"/>
              </a:rPr>
              <a:t>&lt;Access Specifier&gt; &lt;Return Type&gt; &lt;Method Name&gt; (Parameter Type ; Parameter)</a:t>
            </a:r>
            <a:endParaRPr b="1" i="0" sz="1400" u="none" cap="none" strike="noStrike">
              <a:solidFill>
                <a:srgbClr val="000000"/>
              </a:solidFill>
            </a:endParaRPr>
          </a:p>
        </p:txBody>
      </p:sp>
      <p:sp>
        <p:nvSpPr>
          <p:cNvPr id="1133" name="Google Shape;1133;p160"/>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 Functions</a:t>
            </a:r>
            <a:endParaRPr sz="1000"/>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37" name="Shape 1137"/>
        <p:cNvGrpSpPr/>
        <p:nvPr/>
      </p:nvGrpSpPr>
      <p:grpSpPr>
        <a:xfrm>
          <a:off x="0" y="0"/>
          <a:ext cx="0" cy="0"/>
          <a:chOff x="0" y="0"/>
          <a:chExt cx="0" cy="0"/>
        </a:xfrm>
      </p:grpSpPr>
      <p:sp>
        <p:nvSpPr>
          <p:cNvPr id="1138" name="Google Shape;1138;p161"/>
          <p:cNvSpPr txBox="1"/>
          <p:nvPr>
            <p:ph idx="1" type="body"/>
          </p:nvPr>
        </p:nvSpPr>
        <p:spPr>
          <a:xfrm>
            <a:off x="228600" y="1633450"/>
            <a:ext cx="8686800" cy="709800"/>
          </a:xfrm>
          <a:prstGeom prst="rect">
            <a:avLst/>
          </a:prstGeom>
          <a:noFill/>
          <a:ln>
            <a:noFill/>
          </a:ln>
        </p:spPr>
        <p:txBody>
          <a:bodyPr anchorCtr="0" anchor="t" bIns="91425" lIns="91425" spcFirstLastPara="1" rIns="91425" wrap="square" tIns="91425">
            <a:noAutofit/>
          </a:bodyPr>
          <a:lstStyle/>
          <a:p>
            <a:pPr indent="0" lvl="0" marL="114300" rtl="0" algn="ctr">
              <a:lnSpc>
                <a:spcPct val="100000"/>
              </a:lnSpc>
              <a:spcBef>
                <a:spcPts val="0"/>
              </a:spcBef>
              <a:spcAft>
                <a:spcPts val="0"/>
              </a:spcAft>
              <a:buSzPts val="1800"/>
              <a:buNone/>
            </a:pPr>
            <a:r>
              <a:rPr i="1" lang="en">
                <a:solidFill>
                  <a:srgbClr val="6BABE5"/>
                </a:solidFill>
              </a:rPr>
              <a:t>Access specifiers</a:t>
            </a:r>
            <a:r>
              <a:rPr i="1" lang="en"/>
              <a:t> </a:t>
            </a:r>
            <a:r>
              <a:rPr lang="en"/>
              <a:t>determine the scope of where a function can be accessed.</a:t>
            </a:r>
            <a:endParaRPr/>
          </a:p>
        </p:txBody>
      </p:sp>
      <p:pic>
        <p:nvPicPr>
          <p:cNvPr id="1139" name="Google Shape;1139;p161"/>
          <p:cNvPicPr preferRelativeResize="0"/>
          <p:nvPr/>
        </p:nvPicPr>
        <p:blipFill rotWithShape="1">
          <a:blip r:embed="rId3">
            <a:alphaModFix/>
          </a:blip>
          <a:srcRect b="15397" l="7065" r="6668" t="12649"/>
          <a:stretch/>
        </p:blipFill>
        <p:spPr>
          <a:xfrm>
            <a:off x="2698470" y="4332575"/>
            <a:ext cx="3744905" cy="2205575"/>
          </a:xfrm>
          <a:prstGeom prst="rect">
            <a:avLst/>
          </a:prstGeom>
          <a:noFill/>
          <a:ln>
            <a:noFill/>
          </a:ln>
        </p:spPr>
      </p:pic>
      <p:sp>
        <p:nvSpPr>
          <p:cNvPr id="1140" name="Google Shape;1140;p161"/>
          <p:cNvSpPr txBox="1"/>
          <p:nvPr/>
        </p:nvSpPr>
        <p:spPr>
          <a:xfrm>
            <a:off x="228600" y="2315513"/>
            <a:ext cx="8686800" cy="20448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Char char="●"/>
            </a:pPr>
            <a:r>
              <a:rPr b="1" i="0" lang="en" sz="1800" u="none" cap="none" strike="noStrike">
                <a:solidFill>
                  <a:srgbClr val="6BABE5"/>
                </a:solidFill>
                <a:latin typeface="Open Sans"/>
                <a:ea typeface="Open Sans"/>
                <a:cs typeface="Open Sans"/>
                <a:sym typeface="Open Sans"/>
              </a:rPr>
              <a:t>Public</a:t>
            </a:r>
            <a:r>
              <a:rPr i="0" lang="en" sz="1800" u="none" cap="none" strike="noStrike">
                <a:solidFill>
                  <a:srgbClr val="000000"/>
                </a:solidFill>
                <a:latin typeface="Open Sans"/>
                <a:ea typeface="Open Sans"/>
                <a:cs typeface="Open Sans"/>
                <a:sym typeface="Open Sans"/>
              </a:rPr>
              <a:t> allows the function to be accessed anywhere outside of the Class.</a:t>
            </a:r>
            <a:endParaRPr i="0" sz="1800" u="none" cap="none" strike="noStrike">
              <a:solidFill>
                <a:srgbClr val="000000"/>
              </a:solidFill>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Char char="●"/>
            </a:pPr>
            <a:r>
              <a:rPr b="1" lang="en" sz="1800">
                <a:solidFill>
                  <a:srgbClr val="6BABE5"/>
                </a:solidFill>
                <a:latin typeface="Open Sans"/>
                <a:ea typeface="Open Sans"/>
                <a:cs typeface="Open Sans"/>
                <a:sym typeface="Open Sans"/>
              </a:rPr>
              <a:t>Private</a:t>
            </a:r>
            <a:r>
              <a:rPr lang="en" sz="1800">
                <a:solidFill>
                  <a:schemeClr val="dk1"/>
                </a:solidFill>
                <a:latin typeface="Open Sans"/>
                <a:ea typeface="Open Sans"/>
                <a:cs typeface="Open Sans"/>
                <a:sym typeface="Open Sans"/>
              </a:rPr>
              <a:t> prevents the function from being accessed outside the Class it's declared in.</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Char char="●"/>
            </a:pPr>
            <a:r>
              <a:rPr b="1" lang="en" sz="1800">
                <a:solidFill>
                  <a:srgbClr val="6BABE5"/>
                </a:solidFill>
                <a:latin typeface="Open Sans"/>
                <a:ea typeface="Open Sans"/>
                <a:cs typeface="Open Sans"/>
                <a:sym typeface="Open Sans"/>
              </a:rPr>
              <a:t>Protected</a:t>
            </a:r>
            <a:r>
              <a:rPr lang="en" sz="1800">
                <a:solidFill>
                  <a:schemeClr val="dk1"/>
                </a:solidFill>
                <a:latin typeface="Open Sans"/>
                <a:ea typeface="Open Sans"/>
                <a:cs typeface="Open Sans"/>
                <a:sym typeface="Open Sans"/>
              </a:rPr>
              <a:t> is similar to </a:t>
            </a:r>
            <a:r>
              <a:rPr b="1" lang="en" sz="1800">
                <a:solidFill>
                  <a:srgbClr val="6BABE5"/>
                </a:solidFill>
                <a:latin typeface="Open Sans"/>
                <a:ea typeface="Open Sans"/>
                <a:cs typeface="Open Sans"/>
                <a:sym typeface="Open Sans"/>
              </a:rPr>
              <a:t>Private</a:t>
            </a:r>
            <a:r>
              <a:rPr lang="en" sz="1800">
                <a:solidFill>
                  <a:schemeClr val="dk1"/>
                </a:solidFill>
                <a:latin typeface="Open Sans"/>
                <a:ea typeface="Open Sans"/>
                <a:cs typeface="Open Sans"/>
                <a:sym typeface="Open Sans"/>
              </a:rPr>
              <a:t>, but grants access to subclasses</a:t>
            </a:r>
            <a:endParaRPr i="0" sz="1800" u="none" cap="none" strike="noStrike">
              <a:solidFill>
                <a:srgbClr val="000000"/>
              </a:solidFill>
              <a:latin typeface="Open Sans"/>
              <a:ea typeface="Open Sans"/>
              <a:cs typeface="Open Sans"/>
              <a:sym typeface="Open Sans"/>
            </a:endParaRPr>
          </a:p>
        </p:txBody>
      </p:sp>
      <p:cxnSp>
        <p:nvCxnSpPr>
          <p:cNvPr id="1141" name="Google Shape;1141;p161"/>
          <p:cNvCxnSpPr/>
          <p:nvPr/>
        </p:nvCxnSpPr>
        <p:spPr>
          <a:xfrm>
            <a:off x="1805188" y="4432621"/>
            <a:ext cx="996900" cy="6912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sp>
        <p:nvSpPr>
          <p:cNvPr id="1142" name="Google Shape;1142;p161"/>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 Function Structure</a:t>
            </a:r>
            <a:endParaRPr sz="10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46" name="Shape 1146"/>
        <p:cNvGrpSpPr/>
        <p:nvPr/>
      </p:nvGrpSpPr>
      <p:grpSpPr>
        <a:xfrm>
          <a:off x="0" y="0"/>
          <a:ext cx="0" cy="0"/>
          <a:chOff x="0" y="0"/>
          <a:chExt cx="0" cy="0"/>
        </a:xfrm>
      </p:grpSpPr>
      <p:sp>
        <p:nvSpPr>
          <p:cNvPr id="1147" name="Google Shape;1147;p162"/>
          <p:cNvSpPr txBox="1"/>
          <p:nvPr>
            <p:ph idx="1" type="body"/>
          </p:nvPr>
        </p:nvSpPr>
        <p:spPr>
          <a:xfrm>
            <a:off x="476275" y="1431275"/>
            <a:ext cx="8273400" cy="631800"/>
          </a:xfrm>
          <a:prstGeom prst="rect">
            <a:avLst/>
          </a:prstGeom>
          <a:noFill/>
          <a:ln>
            <a:noFill/>
          </a:ln>
        </p:spPr>
        <p:txBody>
          <a:bodyPr anchorCtr="0" anchor="ctr" bIns="91425" lIns="91425" spcFirstLastPara="1" rIns="91425" wrap="square" tIns="91425">
            <a:noAutofit/>
          </a:bodyPr>
          <a:lstStyle/>
          <a:p>
            <a:pPr indent="0" lvl="0" marL="114300" rtl="0" algn="ctr">
              <a:lnSpc>
                <a:spcPct val="100000"/>
              </a:lnSpc>
              <a:spcBef>
                <a:spcPts val="0"/>
              </a:spcBef>
              <a:spcAft>
                <a:spcPts val="0"/>
              </a:spcAft>
              <a:buSzPts val="1800"/>
              <a:buNone/>
            </a:pPr>
            <a:r>
              <a:rPr i="1" lang="en">
                <a:solidFill>
                  <a:srgbClr val="6BABE5"/>
                </a:solidFill>
              </a:rPr>
              <a:t>Return Types</a:t>
            </a:r>
            <a:r>
              <a:rPr i="1" lang="en"/>
              <a:t> </a:t>
            </a:r>
            <a:r>
              <a:rPr lang="en"/>
              <a:t>are the value types the function will return.</a:t>
            </a:r>
            <a:endParaRPr/>
          </a:p>
        </p:txBody>
      </p:sp>
      <p:pic>
        <p:nvPicPr>
          <p:cNvPr id="1148" name="Google Shape;1148;p162"/>
          <p:cNvPicPr preferRelativeResize="0"/>
          <p:nvPr/>
        </p:nvPicPr>
        <p:blipFill rotWithShape="1">
          <a:blip r:embed="rId3">
            <a:alphaModFix/>
          </a:blip>
          <a:srcRect b="15397" l="7065" r="6668" t="12649"/>
          <a:stretch/>
        </p:blipFill>
        <p:spPr>
          <a:xfrm>
            <a:off x="476280" y="4339084"/>
            <a:ext cx="3917920" cy="2300562"/>
          </a:xfrm>
          <a:prstGeom prst="rect">
            <a:avLst/>
          </a:prstGeom>
          <a:noFill/>
          <a:ln>
            <a:noFill/>
          </a:ln>
        </p:spPr>
      </p:pic>
      <p:sp>
        <p:nvSpPr>
          <p:cNvPr id="1149" name="Google Shape;1149;p162"/>
          <p:cNvSpPr txBox="1"/>
          <p:nvPr/>
        </p:nvSpPr>
        <p:spPr>
          <a:xfrm>
            <a:off x="266133" y="2105324"/>
            <a:ext cx="4114800" cy="18582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b="1" lang="en" sz="1800" u="none" cap="none" strike="noStrike">
                <a:solidFill>
                  <a:srgbClr val="6BABE5"/>
                </a:solidFill>
                <a:latin typeface="Open Sans"/>
                <a:ea typeface="Open Sans"/>
                <a:cs typeface="Open Sans"/>
                <a:sym typeface="Open Sans"/>
              </a:rPr>
              <a:t>Void </a:t>
            </a:r>
            <a:r>
              <a:rPr b="0" i="0" lang="en" sz="1800" u="none" cap="none" strike="noStrike">
                <a:solidFill>
                  <a:schemeClr val="dk1"/>
                </a:solidFill>
                <a:latin typeface="Open Sans"/>
                <a:ea typeface="Open Sans"/>
                <a:cs typeface="Open Sans"/>
                <a:sym typeface="Open Sans"/>
              </a:rPr>
              <a:t>means a function has no return type, it will not be required to return a value at the end of its execution.</a:t>
            </a:r>
            <a:endParaRPr b="0" i="0" sz="1800" u="none" cap="none" strike="noStrike">
              <a:solidFill>
                <a:srgbClr val="000000"/>
              </a:solidFill>
              <a:latin typeface="Arial"/>
              <a:ea typeface="Arial"/>
              <a:cs typeface="Arial"/>
              <a:sym typeface="Arial"/>
            </a:endParaRPr>
          </a:p>
          <a:p>
            <a:pPr indent="0" lvl="0" marL="114300" marR="0" rtl="0" algn="just">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p:txBody>
      </p:sp>
      <p:sp>
        <p:nvSpPr>
          <p:cNvPr id="1150" name="Google Shape;1150;p162"/>
          <p:cNvSpPr txBox="1"/>
          <p:nvPr/>
        </p:nvSpPr>
        <p:spPr>
          <a:xfrm>
            <a:off x="4763070" y="2105324"/>
            <a:ext cx="4114800" cy="2005200"/>
          </a:xfrm>
          <a:prstGeom prst="rect">
            <a:avLst/>
          </a:prstGeom>
          <a:noFill/>
          <a:ln>
            <a:noFill/>
          </a:ln>
        </p:spPr>
        <p:txBody>
          <a:bodyPr anchorCtr="0" anchor="t" bIns="91425" lIns="91425" spcFirstLastPara="1" rIns="91425" wrap="square" tIns="91425">
            <a:noAutofit/>
          </a:bodyPr>
          <a:lstStyle/>
          <a:p>
            <a:pPr indent="0" lvl="0" marL="0" marR="0" rtl="0" algn="just">
              <a:lnSpc>
                <a:spcPct val="150000"/>
              </a:lnSpc>
              <a:spcBef>
                <a:spcPts val="0"/>
              </a:spcBef>
              <a:spcAft>
                <a:spcPts val="0"/>
              </a:spcAft>
              <a:buNone/>
            </a:pPr>
            <a:r>
              <a:rPr b="0" i="0" lang="en" sz="1800" u="none" cap="none" strike="noStrike">
                <a:solidFill>
                  <a:schemeClr val="dk1"/>
                </a:solidFill>
                <a:latin typeface="Open Sans"/>
                <a:ea typeface="Open Sans"/>
                <a:cs typeface="Open Sans"/>
                <a:sym typeface="Open Sans"/>
              </a:rPr>
              <a:t>Returning data types with values, such as an </a:t>
            </a:r>
            <a:r>
              <a:rPr b="1" lang="en" sz="1800" u="none" cap="none" strike="noStrike">
                <a:solidFill>
                  <a:srgbClr val="6BABE5"/>
                </a:solidFill>
                <a:latin typeface="Open Sans"/>
                <a:ea typeface="Open Sans"/>
                <a:cs typeface="Open Sans"/>
                <a:sym typeface="Open Sans"/>
              </a:rPr>
              <a:t>Int</a:t>
            </a:r>
            <a:r>
              <a:rPr b="1" lang="en" sz="1800" u="none" cap="none" strike="noStrike">
                <a:solidFill>
                  <a:schemeClr val="dk1"/>
                </a:solidFill>
                <a:latin typeface="Open Sans"/>
                <a:ea typeface="Open Sans"/>
                <a:cs typeface="Open Sans"/>
                <a:sym typeface="Open Sans"/>
              </a:rPr>
              <a:t> </a:t>
            </a:r>
            <a:r>
              <a:rPr b="0" i="0" lang="en" sz="1800" u="none" cap="none" strike="noStrike">
                <a:solidFill>
                  <a:schemeClr val="dk1"/>
                </a:solidFill>
                <a:latin typeface="Open Sans"/>
                <a:ea typeface="Open Sans"/>
                <a:cs typeface="Open Sans"/>
                <a:sym typeface="Open Sans"/>
              </a:rPr>
              <a:t>or </a:t>
            </a:r>
            <a:r>
              <a:rPr b="1" lang="en" sz="1800" u="none" cap="none" strike="noStrike">
                <a:solidFill>
                  <a:srgbClr val="6BABE5"/>
                </a:solidFill>
                <a:latin typeface="Open Sans"/>
                <a:ea typeface="Open Sans"/>
                <a:cs typeface="Open Sans"/>
                <a:sym typeface="Open Sans"/>
              </a:rPr>
              <a:t>Boolean</a:t>
            </a:r>
            <a:r>
              <a:rPr b="1" lang="en" sz="1800" u="none" cap="none" strike="noStrike">
                <a:solidFill>
                  <a:schemeClr val="dk1"/>
                </a:solidFill>
                <a:latin typeface="Open Sans"/>
                <a:ea typeface="Open Sans"/>
                <a:cs typeface="Open Sans"/>
                <a:sym typeface="Open Sans"/>
              </a:rPr>
              <a:t> </a:t>
            </a:r>
            <a:r>
              <a:rPr b="0" i="0" lang="en" sz="1800" u="none" cap="none" strike="noStrike">
                <a:solidFill>
                  <a:schemeClr val="dk1"/>
                </a:solidFill>
                <a:latin typeface="Open Sans"/>
                <a:ea typeface="Open Sans"/>
                <a:cs typeface="Open Sans"/>
                <a:sym typeface="Open Sans"/>
              </a:rPr>
              <a:t>will require the function to perform an action in the code body that returns a value of the specified type.</a:t>
            </a:r>
            <a:endParaRPr b="0" i="0" sz="1400" u="none" cap="none" strike="noStrike">
              <a:solidFill>
                <a:srgbClr val="000000"/>
              </a:solidFill>
              <a:latin typeface="Arial"/>
              <a:ea typeface="Arial"/>
              <a:cs typeface="Arial"/>
              <a:sym typeface="Arial"/>
            </a:endParaRPr>
          </a:p>
          <a:p>
            <a:pPr indent="0" lvl="0" marL="114300" marR="0" rtl="0" algn="just">
              <a:lnSpc>
                <a:spcPct val="100000"/>
              </a:lnSpc>
              <a:spcBef>
                <a:spcPts val="0"/>
              </a:spcBef>
              <a:spcAft>
                <a:spcPts val="0"/>
              </a:spcAft>
              <a:buClr>
                <a:srgbClr val="000000"/>
              </a:buClr>
              <a:buSzPts val="1800"/>
              <a:buFont typeface="Open Sans"/>
              <a:buNone/>
            </a:pPr>
            <a:r>
              <a:t/>
            </a:r>
            <a:endParaRPr b="0" i="0" sz="1800" u="none" cap="none" strike="noStrike">
              <a:solidFill>
                <a:schemeClr val="dk1"/>
              </a:solidFill>
              <a:latin typeface="Open Sans"/>
              <a:ea typeface="Open Sans"/>
              <a:cs typeface="Open Sans"/>
              <a:sym typeface="Open Sans"/>
            </a:endParaRPr>
          </a:p>
        </p:txBody>
      </p:sp>
      <p:cxnSp>
        <p:nvCxnSpPr>
          <p:cNvPr id="1151" name="Google Shape;1151;p162"/>
          <p:cNvCxnSpPr/>
          <p:nvPr/>
        </p:nvCxnSpPr>
        <p:spPr>
          <a:xfrm>
            <a:off x="1453425" y="3483775"/>
            <a:ext cx="15000" cy="15558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pic>
        <p:nvPicPr>
          <p:cNvPr id="1152" name="Google Shape;1152;p162"/>
          <p:cNvPicPr preferRelativeResize="0"/>
          <p:nvPr/>
        </p:nvPicPr>
        <p:blipFill rotWithShape="1">
          <a:blip r:embed="rId4">
            <a:alphaModFix/>
          </a:blip>
          <a:srcRect b="15521" l="6814" r="6822" t="14908"/>
          <a:stretch/>
        </p:blipFill>
        <p:spPr>
          <a:xfrm>
            <a:off x="4904295" y="4442756"/>
            <a:ext cx="3845244" cy="2138819"/>
          </a:xfrm>
          <a:prstGeom prst="rect">
            <a:avLst/>
          </a:prstGeom>
          <a:noFill/>
          <a:ln>
            <a:noFill/>
          </a:ln>
        </p:spPr>
      </p:pic>
      <p:cxnSp>
        <p:nvCxnSpPr>
          <p:cNvPr id="1153" name="Google Shape;1153;p162"/>
          <p:cNvCxnSpPr/>
          <p:nvPr/>
        </p:nvCxnSpPr>
        <p:spPr>
          <a:xfrm flipH="1">
            <a:off x="5832900" y="4227525"/>
            <a:ext cx="10500" cy="7971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cxnSp>
        <p:nvCxnSpPr>
          <p:cNvPr id="1154" name="Google Shape;1154;p162"/>
          <p:cNvCxnSpPr/>
          <p:nvPr/>
        </p:nvCxnSpPr>
        <p:spPr>
          <a:xfrm>
            <a:off x="4752907" y="5856059"/>
            <a:ext cx="513600" cy="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sp>
        <p:nvSpPr>
          <p:cNvPr id="1155" name="Google Shape;1155;p162"/>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 Function Structure</a:t>
            </a:r>
            <a:endParaRPr sz="10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59" name="Shape 1159"/>
        <p:cNvGrpSpPr/>
        <p:nvPr/>
      </p:nvGrpSpPr>
      <p:grpSpPr>
        <a:xfrm>
          <a:off x="0" y="0"/>
          <a:ext cx="0" cy="0"/>
          <a:chOff x="0" y="0"/>
          <a:chExt cx="0" cy="0"/>
        </a:xfrm>
      </p:grpSpPr>
      <p:pic>
        <p:nvPicPr>
          <p:cNvPr id="1160" name="Google Shape;1160;p163"/>
          <p:cNvPicPr preferRelativeResize="0"/>
          <p:nvPr/>
        </p:nvPicPr>
        <p:blipFill rotWithShape="1">
          <a:blip r:embed="rId3">
            <a:alphaModFix/>
          </a:blip>
          <a:srcRect b="15397" l="7065" r="6668" t="12649"/>
          <a:stretch/>
        </p:blipFill>
        <p:spPr>
          <a:xfrm>
            <a:off x="2632563" y="4177550"/>
            <a:ext cx="3878868" cy="2277625"/>
          </a:xfrm>
          <a:prstGeom prst="rect">
            <a:avLst/>
          </a:prstGeom>
          <a:noFill/>
          <a:ln>
            <a:noFill/>
          </a:ln>
        </p:spPr>
      </p:pic>
      <p:sp>
        <p:nvSpPr>
          <p:cNvPr id="1161" name="Google Shape;1161;p163"/>
          <p:cNvSpPr txBox="1"/>
          <p:nvPr/>
        </p:nvSpPr>
        <p:spPr>
          <a:xfrm>
            <a:off x="0" y="1918550"/>
            <a:ext cx="9144000" cy="21066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Char char="●"/>
            </a:pPr>
            <a:r>
              <a:rPr lang="en" sz="1800">
                <a:latin typeface="Open Sans"/>
                <a:ea typeface="Open Sans"/>
                <a:cs typeface="Open Sans"/>
                <a:sym typeface="Open Sans"/>
              </a:rPr>
              <a:t>They </a:t>
            </a:r>
            <a:r>
              <a:rPr b="0" i="0" lang="en" sz="1800" u="none" cap="none" strike="noStrike">
                <a:solidFill>
                  <a:schemeClr val="dk1"/>
                </a:solidFill>
                <a:latin typeface="Open Sans"/>
                <a:ea typeface="Open Sans"/>
                <a:cs typeface="Open Sans"/>
                <a:sym typeface="Open Sans"/>
              </a:rPr>
              <a:t>are used to call and execute functions from different locations in our code.</a:t>
            </a:r>
            <a:endParaRPr b="0"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000000"/>
              </a:buClr>
              <a:buSzPts val="1800"/>
              <a:buFont typeface="Open Sans"/>
              <a:buChar char="●"/>
            </a:pPr>
            <a:r>
              <a:rPr lang="en" sz="1800">
                <a:solidFill>
                  <a:schemeClr val="dk1"/>
                </a:solidFill>
                <a:latin typeface="Open Sans"/>
                <a:ea typeface="Open Sans"/>
                <a:cs typeface="Open Sans"/>
                <a:sym typeface="Open Sans"/>
              </a:rPr>
              <a:t>A benefit to well thought out </a:t>
            </a:r>
            <a:r>
              <a:rPr b="1" lang="en" sz="1800">
                <a:solidFill>
                  <a:srgbClr val="6BABE5"/>
                </a:solidFill>
                <a:latin typeface="Open Sans"/>
                <a:ea typeface="Open Sans"/>
                <a:cs typeface="Open Sans"/>
                <a:sym typeface="Open Sans"/>
              </a:rPr>
              <a:t>Function</a:t>
            </a:r>
            <a:r>
              <a:rPr b="1" lang="en" sz="1800">
                <a:solidFill>
                  <a:schemeClr val="dk1"/>
                </a:solidFill>
                <a:latin typeface="Open Sans"/>
                <a:ea typeface="Open Sans"/>
                <a:cs typeface="Open Sans"/>
                <a:sym typeface="Open Sans"/>
              </a:rPr>
              <a:t> </a:t>
            </a:r>
            <a:r>
              <a:rPr b="1" lang="en" sz="1800">
                <a:solidFill>
                  <a:srgbClr val="6BABE5"/>
                </a:solidFill>
                <a:latin typeface="Open Sans"/>
                <a:ea typeface="Open Sans"/>
                <a:cs typeface="Open Sans"/>
                <a:sym typeface="Open Sans"/>
              </a:rPr>
              <a:t>Names</a:t>
            </a:r>
            <a:r>
              <a:rPr lang="en" sz="1800">
                <a:solidFill>
                  <a:srgbClr val="6BABE5"/>
                </a:solidFill>
                <a:latin typeface="Open Sans"/>
                <a:ea typeface="Open Sans"/>
                <a:cs typeface="Open Sans"/>
                <a:sym typeface="Open Sans"/>
              </a:rPr>
              <a:t> </a:t>
            </a:r>
            <a:r>
              <a:rPr lang="en" sz="1800">
                <a:solidFill>
                  <a:schemeClr val="dk1"/>
                </a:solidFill>
                <a:latin typeface="Open Sans"/>
                <a:ea typeface="Open Sans"/>
                <a:cs typeface="Open Sans"/>
                <a:sym typeface="Open Sans"/>
              </a:rPr>
              <a:t>is that they can allow a user to know what a function does without reading the body of code that it executes.</a:t>
            </a:r>
            <a:endParaRPr b="0" i="0" sz="1800" u="none" cap="none" strike="noStrike">
              <a:solidFill>
                <a:srgbClr val="000000"/>
              </a:solidFill>
              <a:latin typeface="Open Sans"/>
              <a:ea typeface="Open Sans"/>
              <a:cs typeface="Open Sans"/>
              <a:sym typeface="Open Sans"/>
            </a:endParaRPr>
          </a:p>
        </p:txBody>
      </p:sp>
      <p:cxnSp>
        <p:nvCxnSpPr>
          <p:cNvPr id="1162" name="Google Shape;1162;p163"/>
          <p:cNvCxnSpPr/>
          <p:nvPr/>
        </p:nvCxnSpPr>
        <p:spPr>
          <a:xfrm>
            <a:off x="4340275" y="3933175"/>
            <a:ext cx="1500" cy="9888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sp>
        <p:nvSpPr>
          <p:cNvPr id="1163" name="Google Shape;1163;p163"/>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 Function Structure</a:t>
            </a:r>
            <a:endParaRPr sz="1000"/>
          </a:p>
        </p:txBody>
      </p:sp>
      <p:sp>
        <p:nvSpPr>
          <p:cNvPr id="1164" name="Google Shape;1164;p163"/>
          <p:cNvSpPr txBox="1"/>
          <p:nvPr>
            <p:ph idx="1" type="body"/>
          </p:nvPr>
        </p:nvSpPr>
        <p:spPr>
          <a:xfrm>
            <a:off x="476275" y="1431275"/>
            <a:ext cx="8273400" cy="631800"/>
          </a:xfrm>
          <a:prstGeom prst="rect">
            <a:avLst/>
          </a:prstGeom>
          <a:noFill/>
          <a:ln>
            <a:noFill/>
          </a:ln>
        </p:spPr>
        <p:txBody>
          <a:bodyPr anchorCtr="0" anchor="ctr" bIns="91425" lIns="91425" spcFirstLastPara="1" rIns="91425" wrap="square" tIns="91425">
            <a:noAutofit/>
          </a:bodyPr>
          <a:lstStyle/>
          <a:p>
            <a:pPr indent="0" lvl="0" marL="114300" rtl="0" algn="ctr">
              <a:lnSpc>
                <a:spcPct val="100000"/>
              </a:lnSpc>
              <a:spcBef>
                <a:spcPts val="0"/>
              </a:spcBef>
              <a:spcAft>
                <a:spcPts val="0"/>
              </a:spcAft>
              <a:buSzPts val="1800"/>
              <a:buNone/>
            </a:pPr>
            <a:r>
              <a:rPr i="1" lang="en">
                <a:solidFill>
                  <a:srgbClr val="6BABE5"/>
                </a:solidFill>
              </a:rPr>
              <a:t>Function Names</a:t>
            </a:r>
            <a:r>
              <a:rPr i="1" lang="en"/>
              <a:t> </a:t>
            </a:r>
            <a:r>
              <a:rPr lang="en"/>
              <a:t>are needed to define functions.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8" name="Shape 1168"/>
        <p:cNvGrpSpPr/>
        <p:nvPr/>
      </p:nvGrpSpPr>
      <p:grpSpPr>
        <a:xfrm>
          <a:off x="0" y="0"/>
          <a:ext cx="0" cy="0"/>
          <a:chOff x="0" y="0"/>
          <a:chExt cx="0" cy="0"/>
        </a:xfrm>
      </p:grpSpPr>
      <p:pic>
        <p:nvPicPr>
          <p:cNvPr id="1169" name="Google Shape;1169;p164"/>
          <p:cNvPicPr preferRelativeResize="0"/>
          <p:nvPr/>
        </p:nvPicPr>
        <p:blipFill rotWithShape="1">
          <a:blip r:embed="rId3">
            <a:alphaModFix/>
          </a:blip>
          <a:srcRect b="15397" l="7065" r="6668" t="12649"/>
          <a:stretch/>
        </p:blipFill>
        <p:spPr>
          <a:xfrm>
            <a:off x="2549001" y="4126252"/>
            <a:ext cx="4043841" cy="2374502"/>
          </a:xfrm>
          <a:prstGeom prst="rect">
            <a:avLst/>
          </a:prstGeom>
          <a:noFill/>
          <a:ln>
            <a:noFill/>
          </a:ln>
        </p:spPr>
      </p:pic>
      <p:sp>
        <p:nvSpPr>
          <p:cNvPr id="1170" name="Google Shape;1170;p164"/>
          <p:cNvSpPr txBox="1"/>
          <p:nvPr/>
        </p:nvSpPr>
        <p:spPr>
          <a:xfrm>
            <a:off x="226150" y="2116300"/>
            <a:ext cx="8711700" cy="1713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Char char="●"/>
            </a:pPr>
            <a:r>
              <a:rPr b="1" i="0" lang="en" sz="1800" u="none" cap="none" strike="noStrike">
                <a:solidFill>
                  <a:srgbClr val="6BABE5"/>
                </a:solidFill>
                <a:latin typeface="Open Sans"/>
                <a:ea typeface="Open Sans"/>
                <a:cs typeface="Open Sans"/>
                <a:sym typeface="Open Sans"/>
              </a:rPr>
              <a:t>Parameters</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chemeClr val="dk1"/>
                </a:solidFill>
                <a:latin typeface="Open Sans"/>
                <a:ea typeface="Open Sans"/>
                <a:cs typeface="Open Sans"/>
                <a:sym typeface="Open Sans"/>
              </a:rPr>
              <a:t>let you set what values and data types are able to be passed and accessed by the function.</a:t>
            </a:r>
            <a:endParaRPr b="0" i="0" sz="1800" u="none" cap="none" strike="noStrike">
              <a:solidFill>
                <a:schemeClr val="dk1"/>
              </a:solidFill>
              <a:latin typeface="Open Sans"/>
              <a:ea typeface="Open Sans"/>
              <a:cs typeface="Open Sans"/>
              <a:sym typeface="Open Sans"/>
            </a:endParaRPr>
          </a:p>
          <a:p>
            <a:pPr indent="-342900" lvl="0" marL="457200" rtl="0" algn="l">
              <a:lnSpc>
                <a:spcPct val="150000"/>
              </a:lnSpc>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Having fixed </a:t>
            </a:r>
            <a:r>
              <a:rPr b="1" lang="en" sz="1800">
                <a:solidFill>
                  <a:srgbClr val="6BABE5"/>
                </a:solidFill>
                <a:latin typeface="Open Sans"/>
                <a:ea typeface="Open Sans"/>
                <a:cs typeface="Open Sans"/>
                <a:sym typeface="Open Sans"/>
              </a:rPr>
              <a:t>Parameters</a:t>
            </a:r>
            <a:r>
              <a:rPr lang="en" sz="1800">
                <a:solidFill>
                  <a:schemeClr val="dk1"/>
                </a:solidFill>
                <a:latin typeface="Open Sans"/>
                <a:ea typeface="Open Sans"/>
                <a:cs typeface="Open Sans"/>
                <a:sym typeface="Open Sans"/>
              </a:rPr>
              <a:t> also makes it simple to determine how many are able to be passed to a function.</a:t>
            </a:r>
            <a:endParaRPr b="0" i="0" sz="1800" u="none" cap="none" strike="noStrike">
              <a:solidFill>
                <a:schemeClr val="dk1"/>
              </a:solidFill>
              <a:latin typeface="Open Sans"/>
              <a:ea typeface="Open Sans"/>
              <a:cs typeface="Open Sans"/>
              <a:sym typeface="Open Sans"/>
            </a:endParaRPr>
          </a:p>
        </p:txBody>
      </p:sp>
      <p:cxnSp>
        <p:nvCxnSpPr>
          <p:cNvPr id="1171" name="Google Shape;1171;p164"/>
          <p:cNvCxnSpPr/>
          <p:nvPr/>
        </p:nvCxnSpPr>
        <p:spPr>
          <a:xfrm>
            <a:off x="5021281" y="4086225"/>
            <a:ext cx="0" cy="7443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cxnSp>
        <p:nvCxnSpPr>
          <p:cNvPr id="1172" name="Google Shape;1172;p164"/>
          <p:cNvCxnSpPr/>
          <p:nvPr/>
        </p:nvCxnSpPr>
        <p:spPr>
          <a:xfrm>
            <a:off x="5584862" y="4086225"/>
            <a:ext cx="0" cy="7443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sp>
        <p:nvSpPr>
          <p:cNvPr id="1173" name="Google Shape;1173;p164"/>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 Function Structure</a:t>
            </a:r>
            <a:endParaRPr sz="1000"/>
          </a:p>
        </p:txBody>
      </p:sp>
      <p:sp>
        <p:nvSpPr>
          <p:cNvPr id="1174" name="Google Shape;1174;p164"/>
          <p:cNvSpPr txBox="1"/>
          <p:nvPr>
            <p:ph idx="1" type="body"/>
          </p:nvPr>
        </p:nvSpPr>
        <p:spPr>
          <a:xfrm>
            <a:off x="476275" y="1431275"/>
            <a:ext cx="8273400" cy="631800"/>
          </a:xfrm>
          <a:prstGeom prst="rect">
            <a:avLst/>
          </a:prstGeom>
          <a:noFill/>
          <a:ln>
            <a:noFill/>
          </a:ln>
        </p:spPr>
        <p:txBody>
          <a:bodyPr anchorCtr="0" anchor="ctr" bIns="91425" lIns="91425" spcFirstLastPara="1" rIns="91425" wrap="square" tIns="91425">
            <a:noAutofit/>
          </a:bodyPr>
          <a:lstStyle/>
          <a:p>
            <a:pPr indent="0" lvl="0" marL="114300" rtl="0" algn="ctr">
              <a:lnSpc>
                <a:spcPct val="100000"/>
              </a:lnSpc>
              <a:spcBef>
                <a:spcPts val="0"/>
              </a:spcBef>
              <a:spcAft>
                <a:spcPts val="0"/>
              </a:spcAft>
              <a:buSzPts val="1800"/>
              <a:buNone/>
            </a:pPr>
            <a:r>
              <a:rPr i="1" lang="en">
                <a:solidFill>
                  <a:srgbClr val="6BABE5"/>
                </a:solidFill>
              </a:rPr>
              <a:t>Parameters</a:t>
            </a:r>
            <a:r>
              <a:rPr i="1" lang="en"/>
              <a:t> </a:t>
            </a:r>
            <a:r>
              <a:rPr lang="en"/>
              <a:t>provide the ability to pass values to functions.</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8" name="Shape 1178"/>
        <p:cNvGrpSpPr/>
        <p:nvPr/>
      </p:nvGrpSpPr>
      <p:grpSpPr>
        <a:xfrm>
          <a:off x="0" y="0"/>
          <a:ext cx="0" cy="0"/>
          <a:chOff x="0" y="0"/>
          <a:chExt cx="0" cy="0"/>
        </a:xfrm>
      </p:grpSpPr>
      <p:sp>
        <p:nvSpPr>
          <p:cNvPr id="1179" name="Google Shape;1179;p165"/>
          <p:cNvSpPr txBox="1"/>
          <p:nvPr>
            <p:ph idx="1" type="body"/>
          </p:nvPr>
        </p:nvSpPr>
        <p:spPr>
          <a:xfrm>
            <a:off x="133700" y="1607925"/>
            <a:ext cx="4519800" cy="45930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Font typeface="Open Sans"/>
              <a:buChar char="●"/>
            </a:pPr>
            <a:r>
              <a:rPr lang="en"/>
              <a:t>C# makes use of </a:t>
            </a:r>
            <a:r>
              <a:rPr b="1" lang="en">
                <a:solidFill>
                  <a:srgbClr val="6BABE5"/>
                </a:solidFill>
              </a:rPr>
              <a:t>Classes</a:t>
            </a:r>
            <a:r>
              <a:rPr b="1" lang="en"/>
              <a:t> </a:t>
            </a:r>
            <a:r>
              <a:rPr lang="en"/>
              <a:t>within it's file structure.</a:t>
            </a:r>
            <a:endParaRPr/>
          </a:p>
          <a:p>
            <a:pPr indent="-342900" lvl="0" marL="457200" rtl="0" algn="just">
              <a:lnSpc>
                <a:spcPct val="150000"/>
              </a:lnSpc>
              <a:spcBef>
                <a:spcPts val="1000"/>
              </a:spcBef>
              <a:spcAft>
                <a:spcPts val="0"/>
              </a:spcAft>
              <a:buSzPts val="1800"/>
              <a:buFont typeface="Open Sans"/>
              <a:buChar char="●"/>
            </a:pPr>
            <a:r>
              <a:rPr lang="en"/>
              <a:t>This means that every variable initialized or Function declared will be inside a </a:t>
            </a:r>
            <a:r>
              <a:rPr b="1" lang="en">
                <a:solidFill>
                  <a:srgbClr val="6BABE5"/>
                </a:solidFill>
              </a:rPr>
              <a:t>Class</a:t>
            </a:r>
            <a:r>
              <a:rPr lang="en"/>
              <a:t>.</a:t>
            </a:r>
            <a:endParaRPr/>
          </a:p>
          <a:p>
            <a:pPr indent="-342900" lvl="0" marL="457200" rtl="0" algn="just">
              <a:lnSpc>
                <a:spcPct val="150000"/>
              </a:lnSpc>
              <a:spcBef>
                <a:spcPts val="1000"/>
              </a:spcBef>
              <a:spcAft>
                <a:spcPts val="0"/>
              </a:spcAft>
              <a:buSzPts val="1800"/>
              <a:buFont typeface="Open Sans"/>
              <a:buChar char="●"/>
            </a:pPr>
            <a:r>
              <a:rPr lang="en"/>
              <a:t>Singular or multiple </a:t>
            </a:r>
            <a:r>
              <a:rPr b="1" lang="en">
                <a:solidFill>
                  <a:srgbClr val="6BABE5"/>
                </a:solidFill>
              </a:rPr>
              <a:t>Classes</a:t>
            </a:r>
            <a:r>
              <a:rPr b="1" lang="en"/>
              <a:t> </a:t>
            </a:r>
            <a:r>
              <a:rPr lang="en"/>
              <a:t>can be within a single file.</a:t>
            </a:r>
            <a:endParaRPr/>
          </a:p>
          <a:p>
            <a:pPr indent="-342900" lvl="0" marL="457200" rtl="0" algn="just">
              <a:lnSpc>
                <a:spcPct val="150000"/>
              </a:lnSpc>
              <a:spcBef>
                <a:spcPts val="1000"/>
              </a:spcBef>
              <a:spcAft>
                <a:spcPts val="1000"/>
              </a:spcAft>
              <a:buSzPts val="1800"/>
              <a:buFont typeface="Open Sans"/>
              <a:buChar char="●"/>
            </a:pPr>
            <a:r>
              <a:rPr b="1" lang="en">
                <a:solidFill>
                  <a:srgbClr val="6BABE5"/>
                </a:solidFill>
              </a:rPr>
              <a:t>Classes</a:t>
            </a:r>
            <a:r>
              <a:rPr b="1" lang="en"/>
              <a:t> </a:t>
            </a:r>
            <a:r>
              <a:rPr lang="en"/>
              <a:t>are defined with the keyword </a:t>
            </a:r>
            <a:r>
              <a:rPr b="1" lang="en">
                <a:solidFill>
                  <a:srgbClr val="6BABE5"/>
                </a:solidFill>
              </a:rPr>
              <a:t>Class </a:t>
            </a:r>
            <a:r>
              <a:rPr lang="en">
                <a:solidFill>
                  <a:schemeClr val="dk1"/>
                </a:solidFill>
              </a:rPr>
              <a:t>and surround all pieces of code inside, between two curly braces {}.</a:t>
            </a:r>
            <a:endParaRPr/>
          </a:p>
        </p:txBody>
      </p:sp>
      <p:pic>
        <p:nvPicPr>
          <p:cNvPr id="1180" name="Google Shape;1180;p165"/>
          <p:cNvPicPr preferRelativeResize="0"/>
          <p:nvPr/>
        </p:nvPicPr>
        <p:blipFill rotWithShape="1">
          <a:blip r:embed="rId3">
            <a:alphaModFix/>
          </a:blip>
          <a:srcRect b="7104" l="4581" r="4509" t="7293"/>
          <a:stretch/>
        </p:blipFill>
        <p:spPr>
          <a:xfrm>
            <a:off x="5066225" y="2248125"/>
            <a:ext cx="3839743" cy="3466650"/>
          </a:xfrm>
          <a:prstGeom prst="rect">
            <a:avLst/>
          </a:prstGeom>
          <a:noFill/>
          <a:ln>
            <a:noFill/>
          </a:ln>
        </p:spPr>
      </p:pic>
      <p:cxnSp>
        <p:nvCxnSpPr>
          <p:cNvPr id="1181" name="Google Shape;1181;p165"/>
          <p:cNvCxnSpPr/>
          <p:nvPr/>
        </p:nvCxnSpPr>
        <p:spPr>
          <a:xfrm>
            <a:off x="4791075" y="2971800"/>
            <a:ext cx="409500" cy="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cxnSp>
        <p:nvCxnSpPr>
          <p:cNvPr id="1182" name="Google Shape;1182;p165"/>
          <p:cNvCxnSpPr/>
          <p:nvPr/>
        </p:nvCxnSpPr>
        <p:spPr>
          <a:xfrm>
            <a:off x="4791075" y="4400550"/>
            <a:ext cx="409500" cy="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sp>
        <p:nvSpPr>
          <p:cNvPr id="1183" name="Google Shape;1183;p165"/>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 File Structure</a:t>
            </a:r>
            <a:endParaRPr sz="10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1" name="Shape 661"/>
        <p:cNvGrpSpPr/>
        <p:nvPr/>
      </p:nvGrpSpPr>
      <p:grpSpPr>
        <a:xfrm>
          <a:off x="0" y="0"/>
          <a:ext cx="0" cy="0"/>
          <a:chOff x="0" y="0"/>
          <a:chExt cx="0" cy="0"/>
        </a:xfrm>
      </p:grpSpPr>
      <p:sp>
        <p:nvSpPr>
          <p:cNvPr id="662" name="Google Shape;662;p103"/>
          <p:cNvSpPr txBox="1"/>
          <p:nvPr>
            <p:ph type="title"/>
          </p:nvPr>
        </p:nvSpPr>
        <p:spPr>
          <a:xfrm>
            <a:off x="900875" y="647750"/>
            <a:ext cx="7340100" cy="9195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3600"/>
              <a:buNone/>
            </a:pPr>
            <a:r>
              <a:rPr lang="en"/>
              <a:t>Awesome Unity Projects</a:t>
            </a:r>
            <a:endParaRPr/>
          </a:p>
        </p:txBody>
      </p:sp>
      <p:sp>
        <p:nvSpPr>
          <p:cNvPr id="663" name="Google Shape;663;p103"/>
          <p:cNvSpPr txBox="1"/>
          <p:nvPr>
            <p:ph idx="1" type="body"/>
          </p:nvPr>
        </p:nvSpPr>
        <p:spPr>
          <a:xfrm>
            <a:off x="135275" y="1369050"/>
            <a:ext cx="8871300" cy="607500"/>
          </a:xfrm>
          <a:prstGeom prst="rect">
            <a:avLst/>
          </a:prstGeom>
          <a:noFill/>
          <a:ln>
            <a:noFill/>
          </a:ln>
        </p:spPr>
        <p:txBody>
          <a:bodyPr anchorCtr="0" anchor="ctr" bIns="91425" lIns="91425" spcFirstLastPara="1" rIns="91425" wrap="square" tIns="91425">
            <a:noAutofit/>
          </a:bodyPr>
          <a:lstStyle/>
          <a:p>
            <a:pPr indent="0" lvl="0" marL="114300" rtl="0" algn="ctr">
              <a:lnSpc>
                <a:spcPct val="100000"/>
              </a:lnSpc>
              <a:spcBef>
                <a:spcPts val="0"/>
              </a:spcBef>
              <a:spcAft>
                <a:spcPts val="0"/>
              </a:spcAft>
              <a:buSzPts val="1800"/>
              <a:buNone/>
            </a:pPr>
            <a:r>
              <a:rPr lang="en"/>
              <a:t>Unity is used to produce amazing </a:t>
            </a:r>
            <a:r>
              <a:rPr lang="en"/>
              <a:t>games </a:t>
            </a:r>
            <a:r>
              <a:rPr lang="en"/>
              <a:t>and short films.</a:t>
            </a:r>
            <a:endParaRPr/>
          </a:p>
        </p:txBody>
      </p:sp>
      <p:pic>
        <p:nvPicPr>
          <p:cNvPr descr="A majority of the top 2D games in the world are made with Unity. In fact, hundreds of thousands of creators rely on Unity for regular updates with the latest and best tools for developing, launching and earning revenue with 2D games.&#10;Read more here: https://unity3d.com/solutions/2d" id="664" name="Google Shape;664;p103" title="Made With Unity 2D Games Showreel 2017">
            <a:hlinkClick r:id="rId3"/>
          </p:cNvPr>
          <p:cNvPicPr preferRelativeResize="0"/>
          <p:nvPr/>
        </p:nvPicPr>
        <p:blipFill>
          <a:blip r:embed="rId4">
            <a:alphaModFix/>
          </a:blip>
          <a:stretch>
            <a:fillRect/>
          </a:stretch>
        </p:blipFill>
        <p:spPr>
          <a:xfrm>
            <a:off x="2130150" y="3034350"/>
            <a:ext cx="4881550" cy="3661175"/>
          </a:xfrm>
          <a:prstGeom prst="rect">
            <a:avLst/>
          </a:prstGeom>
          <a:noFill/>
          <a:ln>
            <a:noFill/>
          </a:ln>
        </p:spPr>
      </p:pic>
      <p:sp>
        <p:nvSpPr>
          <p:cNvPr id="665" name="Google Shape;665;p103"/>
          <p:cNvSpPr/>
          <p:nvPr/>
        </p:nvSpPr>
        <p:spPr>
          <a:xfrm>
            <a:off x="784350" y="2091450"/>
            <a:ext cx="7575300" cy="7518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EAEAEA"/>
                </a:solidFill>
                <a:latin typeface="Open Sans"/>
                <a:ea typeface="Open Sans"/>
                <a:cs typeface="Open Sans"/>
                <a:sym typeface="Open Sans"/>
              </a:rPr>
              <a:t>http://mlhlocal.host/unity-examples</a:t>
            </a:r>
            <a:endParaRPr sz="2400">
              <a:solidFill>
                <a:srgbClr val="EAEAEA"/>
              </a:solidFill>
            </a:endParaRPr>
          </a:p>
        </p:txBody>
      </p:sp>
      <p:sp>
        <p:nvSpPr>
          <p:cNvPr id="666" name="Google Shape;666;p103"/>
          <p:cNvSpPr txBox="1"/>
          <p:nvPr>
            <p:ph idx="1" type="body"/>
          </p:nvPr>
        </p:nvSpPr>
        <p:spPr>
          <a:xfrm>
            <a:off x="7011700" y="5852225"/>
            <a:ext cx="2067600" cy="919500"/>
          </a:xfrm>
          <a:prstGeom prst="rect">
            <a:avLst/>
          </a:prstGeom>
          <a:noFill/>
          <a:ln>
            <a:noFill/>
          </a:ln>
        </p:spPr>
        <p:txBody>
          <a:bodyPr anchorCtr="0" anchor="ctr" bIns="91425" lIns="91425" spcFirstLastPara="1" rIns="91425" wrap="square" tIns="91425">
            <a:noAutofit/>
          </a:bodyPr>
          <a:lstStyle/>
          <a:p>
            <a:pPr indent="0" lvl="0" marL="114300" rtl="0" algn="l">
              <a:lnSpc>
                <a:spcPct val="100000"/>
              </a:lnSpc>
              <a:spcBef>
                <a:spcPts val="0"/>
              </a:spcBef>
              <a:spcAft>
                <a:spcPts val="0"/>
              </a:spcAft>
              <a:buSzPts val="1800"/>
              <a:buNone/>
            </a:pPr>
            <a:r>
              <a:rPr lang="en" sz="1400"/>
              <a:t>FAR: Lone Sails in this video is a student made game.</a:t>
            </a:r>
            <a:endParaRPr sz="1400"/>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87" name="Shape 1187"/>
        <p:cNvGrpSpPr/>
        <p:nvPr/>
      </p:nvGrpSpPr>
      <p:grpSpPr>
        <a:xfrm>
          <a:off x="0" y="0"/>
          <a:ext cx="0" cy="0"/>
          <a:chOff x="0" y="0"/>
          <a:chExt cx="0" cy="0"/>
        </a:xfrm>
      </p:grpSpPr>
      <p:sp>
        <p:nvSpPr>
          <p:cNvPr id="1188" name="Google Shape;1188;p166"/>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66"/>
          <p:cNvSpPr txBox="1"/>
          <p:nvPr/>
        </p:nvSpPr>
        <p:spPr>
          <a:xfrm>
            <a:off x="680550" y="1665150"/>
            <a:ext cx="7782900" cy="3527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Whew! I bet that seems like a lot of information. Those are the basics of C#, which you'll need to be able to reference to fix the broken code! </a:t>
            </a:r>
            <a:endParaRPr b="1" sz="3000">
              <a:solidFill>
                <a:schemeClr val="lt1"/>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3" name="Shape 1193"/>
        <p:cNvGrpSpPr/>
        <p:nvPr/>
      </p:nvGrpSpPr>
      <p:grpSpPr>
        <a:xfrm>
          <a:off x="0" y="0"/>
          <a:ext cx="0" cy="0"/>
          <a:chOff x="0" y="0"/>
          <a:chExt cx="0" cy="0"/>
        </a:xfrm>
      </p:grpSpPr>
      <p:pic>
        <p:nvPicPr>
          <p:cNvPr id="1194" name="Google Shape;1194;p167"/>
          <p:cNvPicPr preferRelativeResize="0"/>
          <p:nvPr/>
        </p:nvPicPr>
        <p:blipFill rotWithShape="1">
          <a:blip r:embed="rId3">
            <a:alphaModFix/>
          </a:blip>
          <a:srcRect b="0" l="0" r="0" t="0"/>
          <a:stretch/>
        </p:blipFill>
        <p:spPr>
          <a:xfrm>
            <a:off x="1534225" y="4443987"/>
            <a:ext cx="390525" cy="22860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98" name="Shape 1198"/>
        <p:cNvGrpSpPr/>
        <p:nvPr/>
      </p:nvGrpSpPr>
      <p:grpSpPr>
        <a:xfrm>
          <a:off x="0" y="0"/>
          <a:ext cx="0" cy="0"/>
          <a:chOff x="0" y="0"/>
          <a:chExt cx="0" cy="0"/>
        </a:xfrm>
      </p:grpSpPr>
      <p:sp>
        <p:nvSpPr>
          <p:cNvPr id="1199" name="Google Shape;1199;p168"/>
          <p:cNvSpPr txBox="1"/>
          <p:nvPr>
            <p:ph idx="1" type="body"/>
          </p:nvPr>
        </p:nvSpPr>
        <p:spPr>
          <a:xfrm>
            <a:off x="1515651" y="2502750"/>
            <a:ext cx="6206700" cy="3622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SzPts val="1800"/>
              <a:buFont typeface="Open Sans"/>
              <a:buNone/>
            </a:pPr>
            <a:r>
              <a:rPr lang="en">
                <a:solidFill>
                  <a:schemeClr val="dk1"/>
                </a:solidFill>
              </a:rPr>
              <a:t>We will </a:t>
            </a:r>
            <a:r>
              <a:rPr b="1" lang="en">
                <a:solidFill>
                  <a:srgbClr val="6BABE5"/>
                </a:solidFill>
              </a:rPr>
              <a:t>create</a:t>
            </a:r>
            <a:r>
              <a:rPr lang="en">
                <a:solidFill>
                  <a:schemeClr val="dk1"/>
                </a:solidFill>
              </a:rPr>
              <a:t>:</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Several </a:t>
            </a:r>
            <a:r>
              <a:rPr b="1" lang="en">
                <a:solidFill>
                  <a:srgbClr val="6BABE5"/>
                </a:solidFill>
              </a:rPr>
              <a:t>variables</a:t>
            </a:r>
            <a:r>
              <a:rPr lang="en">
                <a:solidFill>
                  <a:schemeClr val="dk1"/>
                </a:solidFill>
              </a:rPr>
              <a:t> to store and access values</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b="1" lang="en">
                <a:solidFill>
                  <a:srgbClr val="6BABE5"/>
                </a:solidFill>
              </a:rPr>
              <a:t>Instantiate</a:t>
            </a:r>
            <a:r>
              <a:rPr lang="en">
                <a:solidFill>
                  <a:schemeClr val="dk1"/>
                </a:solidFill>
              </a:rPr>
              <a:t> an </a:t>
            </a:r>
            <a:r>
              <a:rPr b="1" lang="en">
                <a:solidFill>
                  <a:srgbClr val="6BABE5"/>
                </a:solidFill>
              </a:rPr>
              <a:t>object</a:t>
            </a:r>
            <a:r>
              <a:rPr lang="en">
                <a:solidFill>
                  <a:schemeClr val="dk1"/>
                </a:solidFill>
              </a:rPr>
              <a:t> to reference another script</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Access the </a:t>
            </a:r>
            <a:r>
              <a:rPr b="1" lang="en">
                <a:solidFill>
                  <a:srgbClr val="6BABE5"/>
                </a:solidFill>
              </a:rPr>
              <a:t>Unity API</a:t>
            </a:r>
            <a:endParaRPr b="1">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Write 2 </a:t>
            </a:r>
            <a:r>
              <a:rPr b="1" lang="en">
                <a:solidFill>
                  <a:srgbClr val="6BABE5"/>
                </a:solidFill>
              </a:rPr>
              <a:t>Void</a:t>
            </a:r>
            <a:r>
              <a:rPr b="1" lang="en">
                <a:solidFill>
                  <a:schemeClr val="dk1"/>
                </a:solidFill>
              </a:rPr>
              <a:t> </a:t>
            </a:r>
            <a:r>
              <a:rPr b="1" lang="en">
                <a:solidFill>
                  <a:srgbClr val="6BABE5"/>
                </a:solidFill>
              </a:rPr>
              <a:t>type</a:t>
            </a:r>
            <a:r>
              <a:rPr b="1" lang="en">
                <a:solidFill>
                  <a:schemeClr val="dk1"/>
                </a:solidFill>
              </a:rPr>
              <a:t> </a:t>
            </a:r>
            <a:r>
              <a:rPr b="1" lang="en">
                <a:solidFill>
                  <a:srgbClr val="6BABE5"/>
                </a:solidFill>
              </a:rPr>
              <a:t>functions</a:t>
            </a:r>
            <a:endParaRPr b="1">
              <a:solidFill>
                <a:schemeClr val="dk1"/>
              </a:solidFill>
            </a:endParaRPr>
          </a:p>
          <a:p>
            <a:pPr indent="-342900" lvl="0" marL="457200" rtl="0" algn="l">
              <a:lnSpc>
                <a:spcPct val="115000"/>
              </a:lnSpc>
              <a:spcBef>
                <a:spcPts val="1000"/>
              </a:spcBef>
              <a:spcAft>
                <a:spcPts val="1000"/>
              </a:spcAft>
              <a:buClr>
                <a:schemeClr val="dk1"/>
              </a:buClr>
              <a:buSzPts val="1800"/>
              <a:buChar char="●"/>
            </a:pPr>
            <a:r>
              <a:rPr b="1" lang="en">
                <a:solidFill>
                  <a:srgbClr val="6BABE5"/>
                </a:solidFill>
              </a:rPr>
              <a:t>Call</a:t>
            </a:r>
            <a:r>
              <a:rPr b="1" lang="en">
                <a:solidFill>
                  <a:schemeClr val="dk1"/>
                </a:solidFill>
              </a:rPr>
              <a:t> </a:t>
            </a:r>
            <a:r>
              <a:rPr b="1" lang="en">
                <a:solidFill>
                  <a:srgbClr val="6BABE5"/>
                </a:solidFill>
              </a:rPr>
              <a:t>methods</a:t>
            </a:r>
            <a:r>
              <a:rPr lang="en">
                <a:solidFill>
                  <a:schemeClr val="dk1"/>
                </a:solidFill>
              </a:rPr>
              <a:t> from other scripts</a:t>
            </a:r>
            <a:endParaRPr>
              <a:solidFill>
                <a:schemeClr val="dk1"/>
              </a:solidFill>
            </a:endParaRPr>
          </a:p>
        </p:txBody>
      </p:sp>
      <p:sp>
        <p:nvSpPr>
          <p:cNvPr id="1200" name="Google Shape;1200;p168"/>
          <p:cNvSpPr txBox="1"/>
          <p:nvPr>
            <p:ph idx="1" type="body"/>
          </p:nvPr>
        </p:nvSpPr>
        <p:spPr>
          <a:xfrm>
            <a:off x="0" y="1586250"/>
            <a:ext cx="9144000" cy="1145100"/>
          </a:xfrm>
          <a:prstGeom prst="rect">
            <a:avLst/>
          </a:prstGeom>
          <a:noFill/>
          <a:ln>
            <a:noFill/>
          </a:ln>
        </p:spPr>
        <p:txBody>
          <a:bodyPr anchorCtr="0" anchor="ctr" bIns="91425" lIns="91425" spcFirstLastPara="1" rIns="91425" wrap="square" tIns="91425">
            <a:noAutofit/>
          </a:bodyPr>
          <a:lstStyle/>
          <a:p>
            <a:pPr indent="0" lvl="0" marL="114300" rtl="0" algn="ctr">
              <a:lnSpc>
                <a:spcPct val="115000"/>
              </a:lnSpc>
              <a:spcBef>
                <a:spcPts val="0"/>
              </a:spcBef>
              <a:spcAft>
                <a:spcPts val="0"/>
              </a:spcAft>
              <a:buSzPts val="1800"/>
              <a:buNone/>
            </a:pPr>
            <a:r>
              <a:rPr lang="en"/>
              <a:t>Now that you know some C#, you're going to put it to use to fix </a:t>
            </a:r>
            <a:r>
              <a:rPr b="1" lang="en">
                <a:latin typeface="Consolas"/>
                <a:ea typeface="Consolas"/>
                <a:cs typeface="Consolas"/>
                <a:sym typeface="Consolas"/>
              </a:rPr>
              <a:t>CarUserControl</a:t>
            </a:r>
            <a:r>
              <a:rPr lang="en"/>
              <a:t>. </a:t>
            </a:r>
            <a:endParaRPr/>
          </a:p>
        </p:txBody>
      </p:sp>
      <p:sp>
        <p:nvSpPr>
          <p:cNvPr id="1201" name="Google Shape;1201;p168"/>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CarUserControl.CS</a:t>
            </a:r>
            <a:endParaRPr sz="1000"/>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5" name="Shape 1205"/>
        <p:cNvGrpSpPr/>
        <p:nvPr/>
      </p:nvGrpSpPr>
      <p:grpSpPr>
        <a:xfrm>
          <a:off x="0" y="0"/>
          <a:ext cx="0" cy="0"/>
          <a:chOff x="0" y="0"/>
          <a:chExt cx="0" cy="0"/>
        </a:xfrm>
      </p:grpSpPr>
      <p:sp>
        <p:nvSpPr>
          <p:cNvPr id="1206" name="Google Shape;1206;p169"/>
          <p:cNvSpPr txBox="1"/>
          <p:nvPr>
            <p:ph idx="1" type="body"/>
          </p:nvPr>
        </p:nvSpPr>
        <p:spPr>
          <a:xfrm>
            <a:off x="398400" y="2013625"/>
            <a:ext cx="8419200" cy="4161600"/>
          </a:xfrm>
          <a:prstGeom prst="rect">
            <a:avLst/>
          </a:prstGeom>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Char char="●"/>
            </a:pPr>
            <a:r>
              <a:rPr lang="en">
                <a:solidFill>
                  <a:schemeClr val="dk1"/>
                </a:solidFill>
              </a:rPr>
              <a:t>To access functions from one Script inside another Script, we need to create an </a:t>
            </a:r>
            <a:r>
              <a:rPr b="1" lang="en">
                <a:solidFill>
                  <a:srgbClr val="5EA5E5"/>
                </a:solidFill>
              </a:rPr>
              <a:t>Instance</a:t>
            </a:r>
            <a:r>
              <a:rPr lang="en">
                <a:solidFill>
                  <a:schemeClr val="dk1"/>
                </a:solidFill>
              </a:rPr>
              <a:t> of an object.</a:t>
            </a:r>
            <a:endParaRPr>
              <a:solidFill>
                <a:schemeClr val="dk1"/>
              </a:solidFill>
            </a:endParaRPr>
          </a:p>
          <a:p>
            <a:pPr indent="-342900" lvl="0" marL="457200" rtl="0" algn="l">
              <a:lnSpc>
                <a:spcPct val="150000"/>
              </a:lnSpc>
              <a:spcBef>
                <a:spcPts val="1000"/>
              </a:spcBef>
              <a:spcAft>
                <a:spcPts val="0"/>
              </a:spcAft>
              <a:buClr>
                <a:schemeClr val="dk1"/>
              </a:buClr>
              <a:buSzPts val="1800"/>
              <a:buChar char="●"/>
            </a:pPr>
            <a:r>
              <a:rPr b="1" lang="en">
                <a:solidFill>
                  <a:srgbClr val="6BABE5"/>
                </a:solidFill>
              </a:rPr>
              <a:t>Instance </a:t>
            </a:r>
            <a:r>
              <a:rPr lang="en">
                <a:solidFill>
                  <a:schemeClr val="dk1"/>
                </a:solidFill>
              </a:rPr>
              <a:t>is a term used in programming to describe the creation of an object, which represents another code Class.</a:t>
            </a:r>
            <a:endParaRPr>
              <a:solidFill>
                <a:schemeClr val="dk1"/>
              </a:solidFill>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rPr>
              <a:t>Any object created will be able to call or access public functions and values of the Class it represents.</a:t>
            </a:r>
            <a:endParaRPr>
              <a:solidFill>
                <a:schemeClr val="dk1"/>
              </a:solidFill>
            </a:endParaRPr>
          </a:p>
          <a:p>
            <a:pPr indent="-342900" lvl="0" marL="457200" rtl="0" algn="l">
              <a:lnSpc>
                <a:spcPct val="150000"/>
              </a:lnSpc>
              <a:spcBef>
                <a:spcPts val="1000"/>
              </a:spcBef>
              <a:spcAft>
                <a:spcPts val="1000"/>
              </a:spcAft>
              <a:buClr>
                <a:schemeClr val="dk1"/>
              </a:buClr>
              <a:buSzPts val="1800"/>
              <a:buChar char="●"/>
            </a:pPr>
            <a:r>
              <a:rPr lang="en">
                <a:solidFill>
                  <a:schemeClr val="dk1"/>
                </a:solidFill>
              </a:rPr>
              <a:t>We need to create an instance of </a:t>
            </a:r>
            <a:r>
              <a:rPr b="1" lang="en">
                <a:solidFill>
                  <a:schemeClr val="dk1"/>
                </a:solidFill>
                <a:latin typeface="Consolas"/>
                <a:ea typeface="Consolas"/>
                <a:cs typeface="Consolas"/>
                <a:sym typeface="Consolas"/>
              </a:rPr>
              <a:t>CarController</a:t>
            </a:r>
            <a:r>
              <a:rPr b="1" lang="en">
                <a:solidFill>
                  <a:schemeClr val="dk1"/>
                </a:solidFill>
              </a:rPr>
              <a:t> </a:t>
            </a:r>
            <a:r>
              <a:rPr lang="en">
                <a:solidFill>
                  <a:schemeClr val="dk1"/>
                </a:solidFill>
              </a:rPr>
              <a:t>for our </a:t>
            </a:r>
            <a:r>
              <a:rPr b="1" lang="en">
                <a:solidFill>
                  <a:schemeClr val="dk1"/>
                </a:solidFill>
                <a:latin typeface="Consolas"/>
                <a:ea typeface="Consolas"/>
                <a:cs typeface="Consolas"/>
                <a:sym typeface="Consolas"/>
              </a:rPr>
              <a:t>CarUserControl</a:t>
            </a:r>
            <a:r>
              <a:rPr b="1" lang="en">
                <a:solidFill>
                  <a:schemeClr val="dk1"/>
                </a:solidFill>
              </a:rPr>
              <a:t> </a:t>
            </a:r>
            <a:r>
              <a:rPr lang="en">
                <a:solidFill>
                  <a:schemeClr val="dk1"/>
                </a:solidFill>
              </a:rPr>
              <a:t>file to be able to use those functions. </a:t>
            </a:r>
            <a:endParaRPr>
              <a:solidFill>
                <a:schemeClr val="dk1"/>
              </a:solidFill>
            </a:endParaRPr>
          </a:p>
        </p:txBody>
      </p:sp>
      <p:sp>
        <p:nvSpPr>
          <p:cNvPr id="1207" name="Google Shape;1207;p169"/>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CarController Object</a:t>
            </a:r>
            <a:endParaRPr sz="1000"/>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11" name="Shape 1211"/>
        <p:cNvGrpSpPr/>
        <p:nvPr/>
      </p:nvGrpSpPr>
      <p:grpSpPr>
        <a:xfrm>
          <a:off x="0" y="0"/>
          <a:ext cx="0" cy="0"/>
          <a:chOff x="0" y="0"/>
          <a:chExt cx="0" cy="0"/>
        </a:xfrm>
      </p:grpSpPr>
      <p:pic>
        <p:nvPicPr>
          <p:cNvPr id="1212" name="Google Shape;1212;p170"/>
          <p:cNvPicPr preferRelativeResize="0"/>
          <p:nvPr/>
        </p:nvPicPr>
        <p:blipFill rotWithShape="1">
          <a:blip r:embed="rId3">
            <a:alphaModFix/>
          </a:blip>
          <a:srcRect b="17463" l="6240" r="6231" t="17470"/>
          <a:stretch/>
        </p:blipFill>
        <p:spPr>
          <a:xfrm>
            <a:off x="2703232" y="1674617"/>
            <a:ext cx="3737546" cy="1531376"/>
          </a:xfrm>
          <a:prstGeom prst="rect">
            <a:avLst/>
          </a:prstGeom>
          <a:noFill/>
          <a:ln>
            <a:noFill/>
          </a:ln>
        </p:spPr>
      </p:pic>
      <p:sp>
        <p:nvSpPr>
          <p:cNvPr id="1213" name="Google Shape;1213;p170"/>
          <p:cNvSpPr txBox="1"/>
          <p:nvPr/>
        </p:nvSpPr>
        <p:spPr>
          <a:xfrm>
            <a:off x="512500" y="4214025"/>
            <a:ext cx="8016000" cy="2697000"/>
          </a:xfrm>
          <a:prstGeom prst="rect">
            <a:avLst/>
          </a:prstGeom>
          <a:noFill/>
          <a:ln>
            <a:noFill/>
          </a:ln>
        </p:spPr>
        <p:txBody>
          <a:bodyPr anchorCtr="0" anchor="t" bIns="91425" lIns="91425" spcFirstLastPara="1" rIns="91425" wrap="square" tIns="91425">
            <a:noAutofit/>
          </a:bodyPr>
          <a:lstStyle/>
          <a:p>
            <a:pPr indent="0" lvl="0" marL="457200" marR="0" rtl="0" algn="l">
              <a:lnSpc>
                <a:spcPct val="115000"/>
              </a:lnSpc>
              <a:spcBef>
                <a:spcPts val="0"/>
              </a:spcBef>
              <a:spcAft>
                <a:spcPts val="0"/>
              </a:spcAft>
              <a:buNone/>
            </a:pPr>
            <a:r>
              <a:t/>
            </a:r>
            <a:endParaRPr sz="2200">
              <a:latin typeface="Open Sans"/>
              <a:ea typeface="Open Sans"/>
              <a:cs typeface="Open Sans"/>
              <a:sym typeface="Open Sans"/>
            </a:endParaRPr>
          </a:p>
          <a:p>
            <a:pPr indent="-342900" lvl="0" marL="457200" marR="0" rtl="0" algn="l">
              <a:lnSpc>
                <a:spcPct val="150000"/>
              </a:lnSpc>
              <a:spcBef>
                <a:spcPts val="0"/>
              </a:spcBef>
              <a:spcAft>
                <a:spcPts val="0"/>
              </a:spcAft>
              <a:buSzPts val="1800"/>
              <a:buFont typeface="Open Sans"/>
              <a:buChar char="●"/>
            </a:pPr>
            <a:r>
              <a:rPr b="0" i="0" lang="en" sz="1800" u="none" cap="none" strike="noStrike">
                <a:solidFill>
                  <a:srgbClr val="000000"/>
                </a:solidFill>
                <a:latin typeface="Open Sans"/>
                <a:ea typeface="Open Sans"/>
                <a:cs typeface="Open Sans"/>
                <a:sym typeface="Open Sans"/>
              </a:rPr>
              <a:t>The </a:t>
            </a:r>
            <a:r>
              <a:rPr b="1" i="0" lang="en" sz="1800" u="none" cap="none" strike="noStrike">
                <a:solidFill>
                  <a:srgbClr val="6BABE5"/>
                </a:solidFill>
                <a:latin typeface="Open Sans"/>
                <a:ea typeface="Open Sans"/>
                <a:cs typeface="Open Sans"/>
                <a:sym typeface="Open Sans"/>
              </a:rPr>
              <a:t>Type</a:t>
            </a:r>
            <a:r>
              <a:rPr b="0" i="0" lang="en" sz="1800" u="none" cap="none" strike="noStrike">
                <a:solidFill>
                  <a:srgbClr val="000000"/>
                </a:solidFill>
                <a:latin typeface="Open Sans"/>
                <a:ea typeface="Open Sans"/>
                <a:cs typeface="Open Sans"/>
                <a:sym typeface="Open Sans"/>
              </a:rPr>
              <a:t> of our variable is the </a:t>
            </a:r>
            <a:r>
              <a:rPr lang="en" sz="1800">
                <a:latin typeface="Open Sans"/>
                <a:ea typeface="Open Sans"/>
                <a:cs typeface="Open Sans"/>
                <a:sym typeface="Open Sans"/>
              </a:rPr>
              <a:t>class</a:t>
            </a:r>
            <a:r>
              <a:rPr b="0" i="0" lang="en" sz="1800" u="none" cap="none" strike="noStrike">
                <a:solidFill>
                  <a:srgbClr val="000000"/>
                </a:solidFill>
                <a:latin typeface="Open Sans"/>
                <a:ea typeface="Open Sans"/>
                <a:cs typeface="Open Sans"/>
                <a:sym typeface="Open Sans"/>
              </a:rPr>
              <a:t> we are creating an instance of, </a:t>
            </a:r>
            <a:r>
              <a:rPr lang="en" sz="1800">
                <a:latin typeface="Open Sans"/>
                <a:ea typeface="Open Sans"/>
                <a:cs typeface="Open Sans"/>
                <a:sym typeface="Open Sans"/>
              </a:rPr>
              <a:t>similar to using an Object as a type in Object Orientation code.</a:t>
            </a:r>
            <a:r>
              <a:rPr b="0" i="0" lang="en" sz="1800" u="none" cap="none" strike="noStrike">
                <a:solidFill>
                  <a:srgbClr val="000000"/>
                </a:solidFill>
                <a:latin typeface="Open Sans"/>
                <a:ea typeface="Open Sans"/>
                <a:cs typeface="Open Sans"/>
                <a:sym typeface="Open Sans"/>
              </a:rPr>
              <a:t>.</a:t>
            </a:r>
            <a:endParaRPr sz="1800">
              <a:latin typeface="Open Sans"/>
              <a:ea typeface="Open Sans"/>
              <a:cs typeface="Open Sans"/>
              <a:sym typeface="Open Sans"/>
            </a:endParaRPr>
          </a:p>
          <a:p>
            <a:pPr indent="-342900" lvl="0" marL="457200" marR="0" rtl="0" algn="l">
              <a:lnSpc>
                <a:spcPct val="150000"/>
              </a:lnSpc>
              <a:spcBef>
                <a:spcPts val="1000"/>
              </a:spcBef>
              <a:spcAft>
                <a:spcPts val="1000"/>
              </a:spcAft>
              <a:buSzPts val="1800"/>
              <a:buFont typeface="Open Sans"/>
              <a:buChar char="●"/>
            </a:pPr>
            <a:r>
              <a:rPr b="0" i="0" lang="en" sz="1800" u="none" cap="none" strike="noStrike">
                <a:solidFill>
                  <a:srgbClr val="000000"/>
                </a:solidFill>
                <a:latin typeface="Open Sans"/>
                <a:ea typeface="Open Sans"/>
                <a:cs typeface="Open Sans"/>
                <a:sym typeface="Open Sans"/>
              </a:rPr>
              <a:t>We only want the reference inside the script we’re </a:t>
            </a:r>
            <a:r>
              <a:rPr lang="en" sz="1800">
                <a:latin typeface="Open Sans"/>
                <a:ea typeface="Open Sans"/>
                <a:cs typeface="Open Sans"/>
                <a:sym typeface="Open Sans"/>
              </a:rPr>
              <a:t>currently coding</a:t>
            </a:r>
            <a:r>
              <a:rPr b="0" i="0" lang="en" sz="1800" u="none" cap="none" strike="noStrike">
                <a:solidFill>
                  <a:srgbClr val="000000"/>
                </a:solidFill>
                <a:latin typeface="Open Sans"/>
                <a:ea typeface="Open Sans"/>
                <a:cs typeface="Open Sans"/>
                <a:sym typeface="Open Sans"/>
              </a:rPr>
              <a:t>, so </a:t>
            </a:r>
            <a:r>
              <a:rPr i="0" lang="en" sz="1800" u="none" cap="none" strike="noStrike">
                <a:solidFill>
                  <a:srgbClr val="000000"/>
                </a:solidFill>
                <a:latin typeface="Consolas"/>
                <a:ea typeface="Consolas"/>
                <a:cs typeface="Consolas"/>
                <a:sym typeface="Consolas"/>
              </a:rPr>
              <a:t>private</a:t>
            </a:r>
            <a:r>
              <a:rPr b="0" i="0" lang="en" sz="1800" u="none" cap="none" strike="noStrike">
                <a:solidFill>
                  <a:srgbClr val="000000"/>
                </a:solidFill>
                <a:latin typeface="Open Sans"/>
                <a:ea typeface="Open Sans"/>
                <a:cs typeface="Open Sans"/>
                <a:sym typeface="Open Sans"/>
              </a:rPr>
              <a:t> is suitable </a:t>
            </a:r>
            <a:r>
              <a:rPr lang="en" sz="1800">
                <a:latin typeface="Open Sans"/>
                <a:ea typeface="Open Sans"/>
                <a:cs typeface="Open Sans"/>
                <a:sym typeface="Open Sans"/>
              </a:rPr>
              <a:t>scope</a:t>
            </a:r>
            <a:r>
              <a:rPr b="0" i="0" lang="en" sz="1800" u="none" cap="none" strike="noStrike">
                <a:solidFill>
                  <a:srgbClr val="000000"/>
                </a:solidFill>
                <a:latin typeface="Open Sans"/>
                <a:ea typeface="Open Sans"/>
                <a:cs typeface="Open Sans"/>
                <a:sym typeface="Open Sans"/>
              </a:rPr>
              <a:t>.</a:t>
            </a:r>
            <a:endParaRPr b="0" i="0" sz="1800" u="none" cap="none" strike="noStrike">
              <a:solidFill>
                <a:srgbClr val="000000"/>
              </a:solidFill>
              <a:latin typeface="Open Sans"/>
              <a:ea typeface="Open Sans"/>
              <a:cs typeface="Open Sans"/>
              <a:sym typeface="Open Sans"/>
            </a:endParaRPr>
          </a:p>
        </p:txBody>
      </p:sp>
      <p:cxnSp>
        <p:nvCxnSpPr>
          <p:cNvPr id="1214" name="Google Shape;1214;p170"/>
          <p:cNvCxnSpPr/>
          <p:nvPr/>
        </p:nvCxnSpPr>
        <p:spPr>
          <a:xfrm rot="10800000">
            <a:off x="4520505" y="2763818"/>
            <a:ext cx="0" cy="5283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900"/>
              </a:srgbClr>
            </a:outerShdw>
          </a:effectLst>
        </p:spPr>
      </p:cxnSp>
      <p:cxnSp>
        <p:nvCxnSpPr>
          <p:cNvPr id="1215" name="Google Shape;1215;p170"/>
          <p:cNvCxnSpPr/>
          <p:nvPr/>
        </p:nvCxnSpPr>
        <p:spPr>
          <a:xfrm flipH="1" rot="10800000">
            <a:off x="4520505" y="2819018"/>
            <a:ext cx="687000" cy="4731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900"/>
              </a:srgbClr>
            </a:outerShdw>
          </a:effectLst>
        </p:spPr>
      </p:cxnSp>
      <p:cxnSp>
        <p:nvCxnSpPr>
          <p:cNvPr id="1216" name="Google Shape;1216;p170"/>
          <p:cNvCxnSpPr/>
          <p:nvPr/>
        </p:nvCxnSpPr>
        <p:spPr>
          <a:xfrm rot="10800000">
            <a:off x="3833540" y="2819019"/>
            <a:ext cx="687600" cy="4731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900"/>
              </a:srgbClr>
            </a:outerShdw>
          </a:effectLst>
        </p:spPr>
      </p:cxnSp>
      <p:sp>
        <p:nvSpPr>
          <p:cNvPr id="1217" name="Google Shape;1217;p170"/>
          <p:cNvSpPr txBox="1"/>
          <p:nvPr/>
        </p:nvSpPr>
        <p:spPr>
          <a:xfrm>
            <a:off x="512400" y="3471000"/>
            <a:ext cx="8016000" cy="795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AutoNum type="arabicPeriod"/>
            </a:pPr>
            <a:r>
              <a:rPr lang="en" sz="1800">
                <a:solidFill>
                  <a:schemeClr val="dk1"/>
                </a:solidFill>
                <a:latin typeface="Open Sans"/>
                <a:ea typeface="Open Sans"/>
                <a:cs typeface="Open Sans"/>
                <a:sym typeface="Open Sans"/>
              </a:rPr>
              <a:t>Inside </a:t>
            </a:r>
            <a:r>
              <a:rPr b="1" lang="en" sz="1800">
                <a:solidFill>
                  <a:schemeClr val="dk1"/>
                </a:solidFill>
                <a:latin typeface="Consolas"/>
                <a:ea typeface="Consolas"/>
                <a:cs typeface="Consolas"/>
                <a:sym typeface="Consolas"/>
              </a:rPr>
              <a:t>CarUserControl.cs</a:t>
            </a:r>
            <a:r>
              <a:rPr lang="en" sz="1800">
                <a:solidFill>
                  <a:schemeClr val="dk1"/>
                </a:solidFill>
                <a:latin typeface="Open Sans"/>
                <a:ea typeface="Open Sans"/>
                <a:cs typeface="Open Sans"/>
                <a:sym typeface="Open Sans"/>
              </a:rPr>
              <a:t>, create a variable at the top of the </a:t>
            </a:r>
            <a:r>
              <a:rPr b="1" lang="en" sz="1800">
                <a:solidFill>
                  <a:schemeClr val="dk1"/>
                </a:solidFill>
                <a:latin typeface="Consolas"/>
                <a:ea typeface="Consolas"/>
                <a:cs typeface="Consolas"/>
                <a:sym typeface="Consolas"/>
              </a:rPr>
              <a:t>CarUserControl</a:t>
            </a:r>
            <a:r>
              <a:rPr lang="en" sz="1800">
                <a:solidFill>
                  <a:schemeClr val="dk1"/>
                </a:solidFill>
                <a:latin typeface="Open Sans"/>
                <a:ea typeface="Open Sans"/>
                <a:cs typeface="Open Sans"/>
                <a:sym typeface="Open Sans"/>
              </a:rPr>
              <a:t> class.</a:t>
            </a:r>
            <a:endParaRPr sz="1800">
              <a:solidFill>
                <a:schemeClr val="dk1"/>
              </a:solidFill>
              <a:latin typeface="Open Sans"/>
              <a:ea typeface="Open Sans"/>
              <a:cs typeface="Open Sans"/>
              <a:sym typeface="Open Sans"/>
            </a:endParaRPr>
          </a:p>
        </p:txBody>
      </p:sp>
      <p:sp>
        <p:nvSpPr>
          <p:cNvPr id="1218" name="Google Shape;1218;p170"/>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CarController Object</a:t>
            </a:r>
            <a:endParaRPr sz="10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2" name="Shape 1222"/>
        <p:cNvGrpSpPr/>
        <p:nvPr/>
      </p:nvGrpSpPr>
      <p:grpSpPr>
        <a:xfrm>
          <a:off x="0" y="0"/>
          <a:ext cx="0" cy="0"/>
          <a:chOff x="0" y="0"/>
          <a:chExt cx="0" cy="0"/>
        </a:xfrm>
      </p:grpSpPr>
      <p:pic>
        <p:nvPicPr>
          <p:cNvPr id="1223" name="Google Shape;1223;p171"/>
          <p:cNvPicPr preferRelativeResize="0"/>
          <p:nvPr/>
        </p:nvPicPr>
        <p:blipFill rotWithShape="1">
          <a:blip r:embed="rId3">
            <a:alphaModFix/>
          </a:blip>
          <a:srcRect b="13431" l="5333" r="5919" t="13766"/>
          <a:stretch/>
        </p:blipFill>
        <p:spPr>
          <a:xfrm>
            <a:off x="5389975" y="4479675"/>
            <a:ext cx="3319774" cy="1801849"/>
          </a:xfrm>
          <a:prstGeom prst="rect">
            <a:avLst/>
          </a:prstGeom>
          <a:noFill/>
          <a:ln>
            <a:noFill/>
          </a:ln>
        </p:spPr>
      </p:pic>
      <p:sp>
        <p:nvSpPr>
          <p:cNvPr id="1224" name="Google Shape;1224;p171"/>
          <p:cNvSpPr txBox="1"/>
          <p:nvPr/>
        </p:nvSpPr>
        <p:spPr>
          <a:xfrm>
            <a:off x="372350" y="4500950"/>
            <a:ext cx="4629300" cy="1918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sz="1800">
              <a:latin typeface="Open Sans"/>
              <a:ea typeface="Open Sans"/>
              <a:cs typeface="Open Sans"/>
              <a:sym typeface="Open Sans"/>
            </a:endParaRPr>
          </a:p>
        </p:txBody>
      </p:sp>
      <p:pic>
        <p:nvPicPr>
          <p:cNvPr id="1225" name="Google Shape;1225;p171"/>
          <p:cNvPicPr preferRelativeResize="0"/>
          <p:nvPr/>
        </p:nvPicPr>
        <p:blipFill rotWithShape="1">
          <a:blip r:embed="rId4">
            <a:alphaModFix/>
          </a:blip>
          <a:srcRect b="13029" l="6400" r="6400" t="13022"/>
          <a:stretch/>
        </p:blipFill>
        <p:spPr>
          <a:xfrm>
            <a:off x="5389968" y="1967561"/>
            <a:ext cx="3319774" cy="2098194"/>
          </a:xfrm>
          <a:prstGeom prst="rect">
            <a:avLst/>
          </a:prstGeom>
          <a:noFill/>
          <a:ln>
            <a:noFill/>
          </a:ln>
        </p:spPr>
      </p:pic>
      <p:sp>
        <p:nvSpPr>
          <p:cNvPr id="1226" name="Google Shape;1226;p171"/>
          <p:cNvSpPr txBox="1"/>
          <p:nvPr/>
        </p:nvSpPr>
        <p:spPr>
          <a:xfrm>
            <a:off x="275125" y="1735600"/>
            <a:ext cx="4936500" cy="3611700"/>
          </a:xfrm>
          <a:prstGeom prst="rect">
            <a:avLst/>
          </a:prstGeom>
          <a:noFill/>
          <a:ln>
            <a:noFill/>
          </a:ln>
        </p:spPr>
        <p:txBody>
          <a:bodyPr anchorCtr="0" anchor="ctr" bIns="0" lIns="91425" spcFirstLastPara="1" rIns="91425" wrap="square" tIns="91425">
            <a:noAutofit/>
          </a:bodyPr>
          <a:lstStyle/>
          <a:p>
            <a:pPr indent="-342900" lvl="0" marL="457200" rtl="0" algn="just">
              <a:lnSpc>
                <a:spcPct val="150000"/>
              </a:lnSpc>
              <a:spcBef>
                <a:spcPts val="0"/>
              </a:spcBef>
              <a:spcAft>
                <a:spcPts val="0"/>
              </a:spcAft>
              <a:buClr>
                <a:schemeClr val="dk1"/>
              </a:buClr>
              <a:buSzPts val="1800"/>
              <a:buFont typeface="Open Sans"/>
              <a:buAutoNum type="arabicPeriod" startAt="2"/>
            </a:pPr>
            <a:r>
              <a:rPr lang="en" sz="1800">
                <a:solidFill>
                  <a:schemeClr val="dk1"/>
                </a:solidFill>
                <a:latin typeface="Open Sans"/>
                <a:ea typeface="Open Sans"/>
                <a:cs typeface="Open Sans"/>
                <a:sym typeface="Open Sans"/>
              </a:rPr>
              <a:t>We’re going to use </a:t>
            </a:r>
            <a:r>
              <a:rPr b="1" lang="en" sz="1800">
                <a:latin typeface="Consolas"/>
                <a:ea typeface="Consolas"/>
                <a:cs typeface="Consolas"/>
                <a:sym typeface="Consolas"/>
              </a:rPr>
              <a:t>Awake()</a:t>
            </a:r>
            <a:r>
              <a:rPr lang="en" sz="1800">
                <a:solidFill>
                  <a:srgbClr val="5EA5E5"/>
                </a:solidFill>
                <a:latin typeface="Open Sans"/>
                <a:ea typeface="Open Sans"/>
                <a:cs typeface="Open Sans"/>
                <a:sym typeface="Open Sans"/>
              </a:rPr>
              <a:t> </a:t>
            </a:r>
            <a:r>
              <a:rPr lang="en" sz="1800">
                <a:solidFill>
                  <a:schemeClr val="dk1"/>
                </a:solidFill>
                <a:latin typeface="Open Sans"/>
                <a:ea typeface="Open Sans"/>
                <a:cs typeface="Open Sans"/>
                <a:sym typeface="Open Sans"/>
              </a:rPr>
              <a:t>as a </a:t>
            </a:r>
            <a:r>
              <a:rPr lang="en" sz="1800">
                <a:solidFill>
                  <a:srgbClr val="5EA5E5"/>
                </a:solidFill>
                <a:latin typeface="Open Sans"/>
                <a:ea typeface="Open Sans"/>
                <a:cs typeface="Open Sans"/>
                <a:sym typeface="Open Sans"/>
              </a:rPr>
              <a:t>private void</a:t>
            </a:r>
            <a:r>
              <a:rPr lang="en" sz="1800">
                <a:solidFill>
                  <a:schemeClr val="dk1"/>
                </a:solidFill>
                <a:latin typeface="Open Sans"/>
                <a:ea typeface="Open Sans"/>
                <a:cs typeface="Open Sans"/>
                <a:sym typeface="Open Sans"/>
              </a:rPr>
              <a:t> function</a:t>
            </a:r>
            <a:endParaRPr sz="1800">
              <a:solidFill>
                <a:schemeClr val="dk1"/>
              </a:solidFill>
              <a:latin typeface="Open Sans"/>
              <a:ea typeface="Open Sans"/>
              <a:cs typeface="Open Sans"/>
              <a:sym typeface="Open Sans"/>
            </a:endParaRPr>
          </a:p>
          <a:p>
            <a:pPr indent="-342900" lvl="0" marL="457200" rtl="0" algn="just">
              <a:lnSpc>
                <a:spcPct val="150000"/>
              </a:lnSpc>
              <a:spcBef>
                <a:spcPts val="1000"/>
              </a:spcBef>
              <a:spcAft>
                <a:spcPts val="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Using </a:t>
            </a:r>
            <a:r>
              <a:rPr b="1" lang="en" sz="1800">
                <a:solidFill>
                  <a:schemeClr val="dk1"/>
                </a:solidFill>
                <a:latin typeface="Consolas"/>
                <a:ea typeface="Consolas"/>
                <a:cs typeface="Consolas"/>
                <a:sym typeface="Consolas"/>
              </a:rPr>
              <a:t>Awake()</a:t>
            </a:r>
            <a:r>
              <a:rPr lang="en" sz="1800">
                <a:solidFill>
                  <a:schemeClr val="dk1"/>
                </a:solidFill>
                <a:latin typeface="Open Sans"/>
                <a:ea typeface="Open Sans"/>
                <a:cs typeface="Open Sans"/>
                <a:sym typeface="Open Sans"/>
              </a:rPr>
              <a:t> we can initialize </a:t>
            </a:r>
            <a:r>
              <a:rPr b="1" lang="en" sz="1800">
                <a:solidFill>
                  <a:schemeClr val="dk1"/>
                </a:solidFill>
                <a:latin typeface="Consolas"/>
                <a:ea typeface="Consolas"/>
                <a:cs typeface="Consolas"/>
                <a:sym typeface="Consolas"/>
              </a:rPr>
              <a:t>m_Car</a:t>
            </a:r>
            <a:r>
              <a:rPr lang="en" sz="1800">
                <a:solidFill>
                  <a:schemeClr val="dk1"/>
                </a:solidFill>
                <a:latin typeface="Open Sans"/>
                <a:ea typeface="Open Sans"/>
                <a:cs typeface="Open Sans"/>
                <a:sym typeface="Open Sans"/>
              </a:rPr>
              <a:t>, by executing the Unity function </a:t>
            </a:r>
            <a:r>
              <a:rPr b="1" lang="en" sz="1800">
                <a:solidFill>
                  <a:schemeClr val="dk1"/>
                </a:solidFill>
                <a:latin typeface="Consolas"/>
                <a:ea typeface="Consolas"/>
                <a:cs typeface="Consolas"/>
                <a:sym typeface="Consolas"/>
              </a:rPr>
              <a:t>GetComponent&lt;&gt;()</a:t>
            </a:r>
            <a:r>
              <a:rPr lang="en" sz="1800">
                <a:solidFill>
                  <a:schemeClr val="dk1"/>
                </a:solidFill>
                <a:latin typeface="Consolas"/>
                <a:ea typeface="Consolas"/>
                <a:cs typeface="Consolas"/>
                <a:sym typeface="Consolas"/>
              </a:rPr>
              <a:t>.</a:t>
            </a:r>
            <a:endParaRPr sz="1800">
              <a:solidFill>
                <a:schemeClr val="dk1"/>
              </a:solidFill>
              <a:latin typeface="Open Sans"/>
              <a:ea typeface="Open Sans"/>
              <a:cs typeface="Open Sans"/>
              <a:sym typeface="Open Sans"/>
            </a:endParaRPr>
          </a:p>
          <a:p>
            <a:pPr indent="-342900" lvl="0" marL="457200" rtl="0" algn="just">
              <a:lnSpc>
                <a:spcPct val="150000"/>
              </a:lnSpc>
              <a:spcBef>
                <a:spcPts val="1000"/>
              </a:spcBef>
              <a:spcAft>
                <a:spcPts val="1000"/>
              </a:spcAft>
              <a:buClr>
                <a:schemeClr val="dk1"/>
              </a:buClr>
              <a:buSzPts val="1800"/>
              <a:buFont typeface="Open Sans"/>
              <a:buAutoNum type="arabicPeriod" startAt="3"/>
            </a:pPr>
            <a:r>
              <a:rPr lang="en" sz="1800">
                <a:solidFill>
                  <a:schemeClr val="dk1"/>
                </a:solidFill>
                <a:latin typeface="Open Sans"/>
                <a:ea typeface="Open Sans"/>
                <a:cs typeface="Open Sans"/>
                <a:sym typeface="Open Sans"/>
              </a:rPr>
              <a:t>Inside </a:t>
            </a:r>
            <a:r>
              <a:rPr lang="en" sz="1800">
                <a:solidFill>
                  <a:schemeClr val="dk1"/>
                </a:solidFill>
                <a:latin typeface="Consolas"/>
                <a:ea typeface="Consolas"/>
                <a:cs typeface="Consolas"/>
                <a:sym typeface="Consolas"/>
              </a:rPr>
              <a:t>GetComponent&lt;&gt;()</a:t>
            </a:r>
            <a:r>
              <a:rPr lang="en" sz="1800">
                <a:solidFill>
                  <a:schemeClr val="dk1"/>
                </a:solidFill>
                <a:latin typeface="Open Sans"/>
                <a:ea typeface="Open Sans"/>
                <a:cs typeface="Open Sans"/>
                <a:sym typeface="Open Sans"/>
              </a:rPr>
              <a:t> we will pass </a:t>
            </a:r>
            <a:r>
              <a:rPr lang="en" sz="1800">
                <a:solidFill>
                  <a:schemeClr val="dk1"/>
                </a:solidFill>
                <a:latin typeface="Consolas"/>
                <a:ea typeface="Consolas"/>
                <a:cs typeface="Consolas"/>
                <a:sym typeface="Consolas"/>
              </a:rPr>
              <a:t>CarController</a:t>
            </a:r>
            <a:r>
              <a:rPr lang="en" sz="1800">
                <a:solidFill>
                  <a:schemeClr val="dk1"/>
                </a:solidFill>
                <a:latin typeface="Open Sans"/>
                <a:ea typeface="Open Sans"/>
                <a:cs typeface="Open Sans"/>
                <a:sym typeface="Open Sans"/>
              </a:rPr>
              <a:t> as a generic parameter.</a:t>
            </a:r>
            <a:endParaRPr sz="1800">
              <a:solidFill>
                <a:schemeClr val="dk1"/>
              </a:solidFill>
              <a:latin typeface="Open Sans"/>
              <a:ea typeface="Open Sans"/>
              <a:cs typeface="Open Sans"/>
              <a:sym typeface="Open Sans"/>
            </a:endParaRPr>
          </a:p>
        </p:txBody>
      </p:sp>
      <p:sp>
        <p:nvSpPr>
          <p:cNvPr id="1227" name="Google Shape;1227;p171"/>
          <p:cNvSpPr txBox="1"/>
          <p:nvPr/>
        </p:nvSpPr>
        <p:spPr>
          <a:xfrm>
            <a:off x="275125" y="5274050"/>
            <a:ext cx="4692600" cy="1145100"/>
          </a:xfrm>
          <a:prstGeom prst="rect">
            <a:avLst/>
          </a:prstGeom>
          <a:noFill/>
          <a:ln>
            <a:noFill/>
          </a:ln>
        </p:spPr>
        <p:txBody>
          <a:bodyPr anchorCtr="0" anchor="t" bIns="91425" lIns="91425" spcFirstLastPara="1" rIns="91425" wrap="square" tIns="91425">
            <a:noAutofit/>
          </a:bodyPr>
          <a:lstStyle/>
          <a:p>
            <a:pPr indent="-330200" lvl="0" marL="457200" rtl="0" algn="l">
              <a:lnSpc>
                <a:spcPct val="150000"/>
              </a:lnSpc>
              <a:spcBef>
                <a:spcPts val="0"/>
              </a:spcBef>
              <a:spcAft>
                <a:spcPts val="0"/>
              </a:spcAft>
              <a:buClr>
                <a:schemeClr val="dk1"/>
              </a:buClr>
              <a:buSzPts val="1600"/>
              <a:buChar char="●"/>
            </a:pPr>
            <a:r>
              <a:rPr b="1" lang="en" sz="1600">
                <a:solidFill>
                  <a:schemeClr val="dk1"/>
                </a:solidFill>
                <a:latin typeface="Consolas"/>
                <a:ea typeface="Consolas"/>
                <a:cs typeface="Consolas"/>
                <a:sym typeface="Consolas"/>
              </a:rPr>
              <a:t>Awake()</a:t>
            </a:r>
            <a:r>
              <a:rPr lang="en" sz="1600">
                <a:solidFill>
                  <a:schemeClr val="dk1"/>
                </a:solidFill>
                <a:latin typeface="Open Sans"/>
                <a:ea typeface="Open Sans"/>
                <a:cs typeface="Open Sans"/>
                <a:sym typeface="Open Sans"/>
              </a:rPr>
              <a:t> is another pre-defined function in Unity used to initialize variables and set up references between Scripts.</a:t>
            </a:r>
            <a:endParaRPr sz="1600"/>
          </a:p>
        </p:txBody>
      </p:sp>
      <p:sp>
        <p:nvSpPr>
          <p:cNvPr id="1228" name="Google Shape;1228;p171"/>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Who’s Awake(); ?</a:t>
            </a:r>
            <a:endParaRPr sz="1000"/>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32" name="Shape 1232"/>
        <p:cNvGrpSpPr/>
        <p:nvPr/>
      </p:nvGrpSpPr>
      <p:grpSpPr>
        <a:xfrm>
          <a:off x="0" y="0"/>
          <a:ext cx="0" cy="0"/>
          <a:chOff x="0" y="0"/>
          <a:chExt cx="0" cy="0"/>
        </a:xfrm>
      </p:grpSpPr>
      <p:sp>
        <p:nvSpPr>
          <p:cNvPr id="1233" name="Google Shape;1233;p172"/>
          <p:cNvSpPr txBox="1"/>
          <p:nvPr>
            <p:ph idx="1" type="body"/>
          </p:nvPr>
        </p:nvSpPr>
        <p:spPr>
          <a:xfrm>
            <a:off x="1487550" y="1478750"/>
            <a:ext cx="6168900" cy="645900"/>
          </a:xfrm>
          <a:prstGeom prst="rect">
            <a:avLst/>
          </a:prstGeom>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b="1" lang="en">
                <a:solidFill>
                  <a:srgbClr val="6BABE5"/>
                </a:solidFill>
              </a:rPr>
              <a:t>Why does this function use angle braces?</a:t>
            </a:r>
            <a:endParaRPr b="1"/>
          </a:p>
        </p:txBody>
      </p:sp>
      <p:pic>
        <p:nvPicPr>
          <p:cNvPr id="1234" name="Google Shape;1234;p172"/>
          <p:cNvPicPr preferRelativeResize="0"/>
          <p:nvPr/>
        </p:nvPicPr>
        <p:blipFill>
          <a:blip r:embed="rId3">
            <a:alphaModFix/>
          </a:blip>
          <a:stretch>
            <a:fillRect/>
          </a:stretch>
        </p:blipFill>
        <p:spPr>
          <a:xfrm>
            <a:off x="2522000" y="4480025"/>
            <a:ext cx="4100000" cy="1429350"/>
          </a:xfrm>
          <a:prstGeom prst="rect">
            <a:avLst/>
          </a:prstGeom>
          <a:noFill/>
          <a:ln>
            <a:noFill/>
          </a:ln>
        </p:spPr>
      </p:pic>
      <p:sp>
        <p:nvSpPr>
          <p:cNvPr id="1235" name="Google Shape;1235;p172"/>
          <p:cNvSpPr txBox="1"/>
          <p:nvPr/>
        </p:nvSpPr>
        <p:spPr>
          <a:xfrm>
            <a:off x="1097550" y="2379525"/>
            <a:ext cx="6948900" cy="1875000"/>
          </a:xfrm>
          <a:prstGeom prst="rect">
            <a:avLst/>
          </a:prstGeom>
          <a:noFill/>
          <a:ln>
            <a:noFill/>
          </a:ln>
        </p:spPr>
        <p:txBody>
          <a:bodyPr anchorCtr="0" anchor="t" bIns="91425" lIns="91425" spcFirstLastPara="1" rIns="91425" wrap="square" tIns="91425">
            <a:noAutofit/>
          </a:bodyPr>
          <a:lstStyle/>
          <a:p>
            <a:pPr indent="-342900" lvl="0" marL="457200" rtl="0" algn="l">
              <a:lnSpc>
                <a:spcPct val="115000"/>
              </a:lnSpc>
              <a:spcBef>
                <a:spcPts val="0"/>
              </a:spcBef>
              <a:spcAft>
                <a:spcPts val="0"/>
              </a:spcAft>
              <a:buClr>
                <a:srgbClr val="000000"/>
              </a:buClr>
              <a:buSzPts val="1800"/>
              <a:buFont typeface="Open Sans"/>
              <a:buChar char="●"/>
            </a:pPr>
            <a:r>
              <a:rPr lang="en" sz="1800">
                <a:solidFill>
                  <a:srgbClr val="000000"/>
                </a:solidFill>
                <a:latin typeface="Consolas"/>
                <a:ea typeface="Consolas"/>
                <a:cs typeface="Consolas"/>
                <a:sym typeface="Consolas"/>
              </a:rPr>
              <a:t>GetComponent</a:t>
            </a:r>
            <a:r>
              <a:rPr lang="en" sz="1800">
                <a:solidFill>
                  <a:srgbClr val="000000"/>
                </a:solidFill>
                <a:latin typeface="Open Sans"/>
                <a:ea typeface="Open Sans"/>
                <a:cs typeface="Open Sans"/>
                <a:sym typeface="Open Sans"/>
              </a:rPr>
              <a:t> takes the variable </a:t>
            </a:r>
            <a:r>
              <a:rPr lang="en" sz="1800">
                <a:solidFill>
                  <a:srgbClr val="6BABE5"/>
                </a:solidFill>
                <a:latin typeface="Open Sans"/>
                <a:ea typeface="Open Sans"/>
                <a:cs typeface="Open Sans"/>
                <a:sym typeface="Open Sans"/>
              </a:rPr>
              <a:t>Type</a:t>
            </a:r>
            <a:r>
              <a:rPr b="1" lang="en" sz="1800">
                <a:solidFill>
                  <a:srgbClr val="000000"/>
                </a:solidFill>
                <a:latin typeface="Open Sans"/>
                <a:ea typeface="Open Sans"/>
                <a:cs typeface="Open Sans"/>
                <a:sym typeface="Open Sans"/>
              </a:rPr>
              <a:t> </a:t>
            </a:r>
            <a:r>
              <a:rPr lang="en" sz="1800">
                <a:solidFill>
                  <a:srgbClr val="000000"/>
                </a:solidFill>
                <a:latin typeface="Open Sans"/>
                <a:ea typeface="Open Sans"/>
                <a:cs typeface="Open Sans"/>
                <a:sym typeface="Open Sans"/>
              </a:rPr>
              <a:t>as the parameter.</a:t>
            </a:r>
            <a:endParaRPr sz="1800">
              <a:solidFill>
                <a:srgbClr val="000000"/>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342900" lvl="0" marL="457200" rtl="0" algn="l">
              <a:lnSpc>
                <a:spcPct val="115000"/>
              </a:lnSpc>
              <a:spcBef>
                <a:spcPts val="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The </a:t>
            </a:r>
            <a:r>
              <a:rPr lang="en" sz="1800">
                <a:solidFill>
                  <a:srgbClr val="6BABE5"/>
                </a:solidFill>
                <a:latin typeface="Open Sans"/>
                <a:ea typeface="Open Sans"/>
                <a:cs typeface="Open Sans"/>
                <a:sym typeface="Open Sans"/>
              </a:rPr>
              <a:t>Type</a:t>
            </a:r>
            <a:r>
              <a:rPr lang="en" sz="1800">
                <a:solidFill>
                  <a:srgbClr val="000000"/>
                </a:solidFill>
                <a:latin typeface="Open Sans"/>
                <a:ea typeface="Open Sans"/>
                <a:cs typeface="Open Sans"/>
                <a:sym typeface="Open Sans"/>
              </a:rPr>
              <a:t> of that variable is a </a:t>
            </a:r>
            <a:r>
              <a:rPr lang="en" sz="1800">
                <a:solidFill>
                  <a:srgbClr val="6BABE5"/>
                </a:solidFill>
                <a:latin typeface="Open Sans"/>
                <a:ea typeface="Open Sans"/>
                <a:cs typeface="Open Sans"/>
                <a:sym typeface="Open Sans"/>
              </a:rPr>
              <a:t>Script.</a:t>
            </a:r>
            <a:endParaRPr sz="1800">
              <a:solidFill>
                <a:srgbClr val="6BABE5"/>
              </a:solidFill>
              <a:latin typeface="Open Sans"/>
              <a:ea typeface="Open Sans"/>
              <a:cs typeface="Open Sans"/>
              <a:sym typeface="Open Sans"/>
            </a:endParaRPr>
          </a:p>
          <a:p>
            <a:pPr indent="0" lvl="0" marL="457200" rtl="0" algn="l">
              <a:lnSpc>
                <a:spcPct val="115000"/>
              </a:lnSpc>
              <a:spcBef>
                <a:spcPts val="0"/>
              </a:spcBef>
              <a:spcAft>
                <a:spcPts val="0"/>
              </a:spcAft>
              <a:buNone/>
            </a:pPr>
            <a:r>
              <a:t/>
            </a:r>
            <a:endParaRPr sz="1800">
              <a:solidFill>
                <a:srgbClr val="6BABE5"/>
              </a:solidFill>
              <a:latin typeface="Open Sans"/>
              <a:ea typeface="Open Sans"/>
              <a:cs typeface="Open Sans"/>
              <a:sym typeface="Open Sans"/>
            </a:endParaRPr>
          </a:p>
          <a:p>
            <a:pPr indent="-342900" lvl="0" marL="457200" rtl="0" algn="l">
              <a:lnSpc>
                <a:spcPct val="115000"/>
              </a:lnSpc>
              <a:spcBef>
                <a:spcPts val="0"/>
              </a:spcBef>
              <a:spcAft>
                <a:spcPts val="0"/>
              </a:spcAft>
              <a:buClr>
                <a:srgbClr val="000000"/>
              </a:buClr>
              <a:buSzPts val="1800"/>
              <a:buFont typeface="Open Sans"/>
              <a:buChar char="●"/>
            </a:pPr>
            <a:r>
              <a:rPr lang="en" sz="1800">
                <a:solidFill>
                  <a:srgbClr val="000000"/>
                </a:solidFill>
                <a:latin typeface="Open Sans"/>
                <a:ea typeface="Open Sans"/>
                <a:cs typeface="Open Sans"/>
                <a:sym typeface="Open Sans"/>
              </a:rPr>
              <a:t>Functions using </a:t>
            </a:r>
            <a:r>
              <a:rPr lang="en" sz="1800">
                <a:solidFill>
                  <a:srgbClr val="6BABE5"/>
                </a:solidFill>
                <a:latin typeface="Open Sans"/>
                <a:ea typeface="Open Sans"/>
                <a:cs typeface="Open Sans"/>
                <a:sym typeface="Open Sans"/>
              </a:rPr>
              <a:t>&lt;&gt;</a:t>
            </a:r>
            <a:r>
              <a:rPr lang="en" sz="1800">
                <a:solidFill>
                  <a:srgbClr val="000000"/>
                </a:solidFill>
                <a:latin typeface="Open Sans"/>
                <a:ea typeface="Open Sans"/>
                <a:cs typeface="Open Sans"/>
                <a:sym typeface="Open Sans"/>
              </a:rPr>
              <a:t> are known as generic functions in C#.</a:t>
            </a:r>
            <a:endParaRPr sz="18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2200">
              <a:solidFill>
                <a:srgbClr val="000000"/>
              </a:solidFill>
              <a:latin typeface="Open Sans"/>
              <a:ea typeface="Open Sans"/>
              <a:cs typeface="Open Sans"/>
              <a:sym typeface="Open Sans"/>
            </a:endParaRPr>
          </a:p>
          <a:p>
            <a:pPr indent="0" lvl="0" marL="0" rtl="0" algn="l">
              <a:spcBef>
                <a:spcPts val="0"/>
              </a:spcBef>
              <a:spcAft>
                <a:spcPts val="0"/>
              </a:spcAft>
              <a:buNone/>
            </a:pPr>
            <a:r>
              <a:t/>
            </a:r>
            <a:endParaRPr sz="2200">
              <a:solidFill>
                <a:srgbClr val="000000"/>
              </a:solidFill>
              <a:latin typeface="Consolas"/>
              <a:ea typeface="Consolas"/>
              <a:cs typeface="Consolas"/>
              <a:sym typeface="Consolas"/>
            </a:endParaRPr>
          </a:p>
        </p:txBody>
      </p:sp>
      <p:sp>
        <p:nvSpPr>
          <p:cNvPr id="1236" name="Google Shape;1236;p172"/>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GetComponent&lt;&gt;</a:t>
            </a:r>
            <a:endParaRPr sz="10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0" name="Shape 1240"/>
        <p:cNvGrpSpPr/>
        <p:nvPr/>
      </p:nvGrpSpPr>
      <p:grpSpPr>
        <a:xfrm>
          <a:off x="0" y="0"/>
          <a:ext cx="0" cy="0"/>
          <a:chOff x="0" y="0"/>
          <a:chExt cx="0" cy="0"/>
        </a:xfrm>
      </p:grpSpPr>
      <p:sp>
        <p:nvSpPr>
          <p:cNvPr id="1241" name="Google Shape;1241;p173"/>
          <p:cNvSpPr txBox="1"/>
          <p:nvPr>
            <p:ph idx="1" type="body"/>
          </p:nvPr>
        </p:nvSpPr>
        <p:spPr>
          <a:xfrm>
            <a:off x="129425" y="1810125"/>
            <a:ext cx="5252700" cy="28188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SzPts val="1800"/>
              <a:buAutoNum type="arabicPeriod"/>
            </a:pPr>
            <a:r>
              <a:rPr lang="en">
                <a:solidFill>
                  <a:schemeClr val="dk1"/>
                </a:solidFill>
              </a:rPr>
              <a:t>Now we will begin defining a void function called</a:t>
            </a:r>
            <a:r>
              <a:rPr lang="en">
                <a:solidFill>
                  <a:schemeClr val="dk1"/>
                </a:solidFill>
                <a:latin typeface="Consolas"/>
                <a:ea typeface="Consolas"/>
                <a:cs typeface="Consolas"/>
                <a:sym typeface="Consolas"/>
              </a:rPr>
              <a:t> </a:t>
            </a:r>
            <a:r>
              <a:rPr b="1" lang="en">
                <a:solidFill>
                  <a:schemeClr val="dk1"/>
                </a:solidFill>
                <a:latin typeface="Consolas"/>
                <a:ea typeface="Consolas"/>
                <a:cs typeface="Consolas"/>
                <a:sym typeface="Consolas"/>
              </a:rPr>
              <a:t>FixedUpdate()</a:t>
            </a:r>
            <a:r>
              <a:rPr lang="en">
                <a:solidFill>
                  <a:schemeClr val="dk1"/>
                </a:solidFill>
              </a:rPr>
              <a:t>.</a:t>
            </a:r>
            <a:r>
              <a:rPr lang="en"/>
              <a:t> </a:t>
            </a:r>
            <a:endParaRPr/>
          </a:p>
          <a:p>
            <a:pPr indent="-342900" lvl="0" marL="457200" rtl="0" algn="just">
              <a:lnSpc>
                <a:spcPct val="150000"/>
              </a:lnSpc>
              <a:spcBef>
                <a:spcPts val="1000"/>
              </a:spcBef>
              <a:spcAft>
                <a:spcPts val="0"/>
              </a:spcAft>
              <a:buClr>
                <a:schemeClr val="dk1"/>
              </a:buClr>
              <a:buSzPts val="1800"/>
              <a:buAutoNum type="arabicPeriod"/>
            </a:pPr>
            <a:r>
              <a:rPr lang="en">
                <a:solidFill>
                  <a:schemeClr val="dk1"/>
                </a:solidFill>
              </a:rPr>
              <a:t>We will also need to create two </a:t>
            </a:r>
            <a:r>
              <a:rPr lang="en">
                <a:solidFill>
                  <a:srgbClr val="6BABE5"/>
                </a:solidFill>
              </a:rPr>
              <a:t>Float</a:t>
            </a:r>
            <a:r>
              <a:rPr lang="en">
                <a:solidFill>
                  <a:schemeClr val="dk1"/>
                </a:solidFill>
              </a:rPr>
              <a:t> variables inside the function body. These will hold values that contain decimal points, so </a:t>
            </a:r>
            <a:r>
              <a:rPr lang="en">
                <a:solidFill>
                  <a:srgbClr val="6BABE5"/>
                </a:solidFill>
              </a:rPr>
              <a:t>Float</a:t>
            </a:r>
            <a:r>
              <a:rPr lang="en">
                <a:solidFill>
                  <a:schemeClr val="dk1"/>
                </a:solidFill>
              </a:rPr>
              <a:t> is appropriate.</a:t>
            </a:r>
            <a:endParaRPr>
              <a:solidFill>
                <a:schemeClr val="dk1"/>
              </a:solidFill>
            </a:endParaRPr>
          </a:p>
          <a:p>
            <a:pPr indent="0" lvl="0" marL="0" rtl="0" algn="l">
              <a:lnSpc>
                <a:spcPct val="115000"/>
              </a:lnSpc>
              <a:spcBef>
                <a:spcPts val="1000"/>
              </a:spcBef>
              <a:spcAft>
                <a:spcPts val="0"/>
              </a:spcAft>
              <a:buNone/>
            </a:pPr>
            <a:r>
              <a:t/>
            </a:r>
            <a:endParaRPr sz="2200"/>
          </a:p>
        </p:txBody>
      </p:sp>
      <p:pic>
        <p:nvPicPr>
          <p:cNvPr id="1242" name="Google Shape;1242;p173"/>
          <p:cNvPicPr preferRelativeResize="0"/>
          <p:nvPr/>
        </p:nvPicPr>
        <p:blipFill rotWithShape="1">
          <a:blip r:embed="rId3">
            <a:alphaModFix/>
          </a:blip>
          <a:srcRect b="14641" l="9430" r="9833" t="14143"/>
          <a:stretch/>
        </p:blipFill>
        <p:spPr>
          <a:xfrm>
            <a:off x="5587642" y="2011525"/>
            <a:ext cx="3075446" cy="2190090"/>
          </a:xfrm>
          <a:prstGeom prst="rect">
            <a:avLst/>
          </a:prstGeom>
          <a:noFill/>
          <a:ln>
            <a:noFill/>
          </a:ln>
        </p:spPr>
      </p:pic>
      <p:pic>
        <p:nvPicPr>
          <p:cNvPr id="1243" name="Google Shape;1243;p173"/>
          <p:cNvPicPr preferRelativeResize="0"/>
          <p:nvPr/>
        </p:nvPicPr>
        <p:blipFill>
          <a:blip r:embed="rId4">
            <a:alphaModFix/>
          </a:blip>
          <a:stretch>
            <a:fillRect/>
          </a:stretch>
        </p:blipFill>
        <p:spPr>
          <a:xfrm>
            <a:off x="5587640" y="4552727"/>
            <a:ext cx="3075450" cy="1861697"/>
          </a:xfrm>
          <a:prstGeom prst="rect">
            <a:avLst/>
          </a:prstGeom>
          <a:noFill/>
          <a:ln>
            <a:noFill/>
          </a:ln>
        </p:spPr>
      </p:pic>
      <p:sp>
        <p:nvSpPr>
          <p:cNvPr id="1244" name="Google Shape;1244;p173"/>
          <p:cNvSpPr txBox="1"/>
          <p:nvPr/>
        </p:nvSpPr>
        <p:spPr>
          <a:xfrm>
            <a:off x="129425" y="4628925"/>
            <a:ext cx="5252700" cy="18618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0"/>
              </a:spcAft>
              <a:buClr>
                <a:schemeClr val="dk1"/>
              </a:buClr>
              <a:buSzPts val="1800"/>
              <a:buChar char="●"/>
            </a:pPr>
            <a:r>
              <a:rPr b="1" lang="en" sz="1800">
                <a:solidFill>
                  <a:schemeClr val="dk1"/>
                </a:solidFill>
                <a:latin typeface="Consolas"/>
                <a:ea typeface="Consolas"/>
                <a:cs typeface="Consolas"/>
                <a:sym typeface="Consolas"/>
              </a:rPr>
              <a:t>FixedUpdate()</a:t>
            </a:r>
            <a:r>
              <a:rPr lang="en" sz="1800">
                <a:solidFill>
                  <a:schemeClr val="dk1"/>
                </a:solidFill>
                <a:latin typeface="Open Sans"/>
                <a:ea typeface="Open Sans"/>
                <a:cs typeface="Open Sans"/>
                <a:sym typeface="Open Sans"/>
              </a:rPr>
              <a:t> is a predefined function inside the Unity application, meaning Unity already has set behaviour for handling this function.</a:t>
            </a:r>
            <a:endParaRPr sz="1800">
              <a:solidFill>
                <a:schemeClr val="dk1"/>
              </a:solidFill>
              <a:latin typeface="Open Sans"/>
              <a:ea typeface="Open Sans"/>
              <a:cs typeface="Open Sans"/>
              <a:sym typeface="Open Sans"/>
            </a:endParaRPr>
          </a:p>
        </p:txBody>
      </p:sp>
      <p:sp>
        <p:nvSpPr>
          <p:cNvPr id="1245" name="Google Shape;1245;p173"/>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CarUserControl.CS</a:t>
            </a:r>
            <a:endParaRPr sz="10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49" name="Shape 1249"/>
        <p:cNvGrpSpPr/>
        <p:nvPr/>
      </p:nvGrpSpPr>
      <p:grpSpPr>
        <a:xfrm>
          <a:off x="0" y="0"/>
          <a:ext cx="0" cy="0"/>
          <a:chOff x="0" y="0"/>
          <a:chExt cx="0" cy="0"/>
        </a:xfrm>
      </p:grpSpPr>
      <p:sp>
        <p:nvSpPr>
          <p:cNvPr id="1250" name="Google Shape;1250;p174"/>
          <p:cNvSpPr txBox="1"/>
          <p:nvPr/>
        </p:nvSpPr>
        <p:spPr>
          <a:xfrm>
            <a:off x="76200" y="3467150"/>
            <a:ext cx="8754900" cy="2124000"/>
          </a:xfrm>
          <a:prstGeom prst="rect">
            <a:avLst/>
          </a:prstGeom>
          <a:noFill/>
          <a:ln>
            <a:noFill/>
          </a:ln>
        </p:spPr>
        <p:txBody>
          <a:bodyPr anchorCtr="0" anchor="ctr"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Char char="●"/>
            </a:pPr>
            <a:r>
              <a:rPr b="1" i="0" lang="en" sz="1800" u="none" cap="none" strike="noStrike">
                <a:latin typeface="Consolas"/>
                <a:ea typeface="Consolas"/>
                <a:cs typeface="Consolas"/>
                <a:sym typeface="Consolas"/>
              </a:rPr>
              <a:t>Input</a:t>
            </a:r>
            <a:r>
              <a:rPr lang="en" sz="1800">
                <a:latin typeface="Consolas"/>
                <a:ea typeface="Consolas"/>
                <a:cs typeface="Consolas"/>
                <a:sym typeface="Consolas"/>
              </a:rPr>
              <a:t> </a:t>
            </a:r>
            <a:r>
              <a:rPr i="0" lang="en" sz="1800" u="none" cap="none" strike="noStrike">
                <a:solidFill>
                  <a:srgbClr val="000000"/>
                </a:solidFill>
                <a:latin typeface="Open Sans"/>
                <a:ea typeface="Open Sans"/>
                <a:cs typeface="Open Sans"/>
                <a:sym typeface="Open Sans"/>
              </a:rPr>
              <a:t>is an interface created to interact with the Unity API.</a:t>
            </a:r>
            <a:endParaRPr i="0" sz="1800" u="none" cap="none" strike="noStrike">
              <a:solidFill>
                <a:srgbClr val="000000"/>
              </a:solidFill>
              <a:latin typeface="Open Sans"/>
              <a:ea typeface="Open Sans"/>
              <a:cs typeface="Open Sans"/>
              <a:sym typeface="Open Sans"/>
            </a:endParaRPr>
          </a:p>
          <a:p>
            <a:pPr indent="-342900" lvl="0" marL="457200" marR="0" rtl="0" algn="l">
              <a:lnSpc>
                <a:spcPct val="150000"/>
              </a:lnSpc>
              <a:spcBef>
                <a:spcPts val="1000"/>
              </a:spcBef>
              <a:spcAft>
                <a:spcPts val="0"/>
              </a:spcAft>
              <a:buClr>
                <a:srgbClr val="000000"/>
              </a:buClr>
              <a:buSzPts val="1800"/>
              <a:buFont typeface="Open Sans"/>
              <a:buChar char="●"/>
            </a:pPr>
            <a:r>
              <a:rPr i="0" lang="en" sz="1800" u="none" cap="none" strike="noStrike">
                <a:solidFill>
                  <a:srgbClr val="000000"/>
                </a:solidFill>
                <a:latin typeface="Open Sans"/>
                <a:ea typeface="Open Sans"/>
                <a:cs typeface="Open Sans"/>
                <a:sym typeface="Open Sans"/>
              </a:rPr>
              <a:t>When we use </a:t>
            </a:r>
            <a:r>
              <a:rPr b="1" i="0" lang="en" sz="1800" u="none" cap="none" strike="noStrike">
                <a:latin typeface="Consolas"/>
                <a:ea typeface="Consolas"/>
                <a:cs typeface="Consolas"/>
                <a:sym typeface="Consolas"/>
              </a:rPr>
              <a:t>Input</a:t>
            </a:r>
            <a:r>
              <a:rPr i="0" lang="en" sz="1800" u="none" cap="none" strike="noStrike">
                <a:solidFill>
                  <a:schemeClr val="dk1"/>
                </a:solidFill>
                <a:latin typeface="Open Sans"/>
                <a:ea typeface="Open Sans"/>
                <a:cs typeface="Open Sans"/>
                <a:sym typeface="Open Sans"/>
              </a:rPr>
              <a:t>, it</a:t>
            </a:r>
            <a:r>
              <a:rPr lang="en" sz="1800">
                <a:solidFill>
                  <a:schemeClr val="dk1"/>
                </a:solidFill>
                <a:latin typeface="Open Sans"/>
                <a:ea typeface="Open Sans"/>
                <a:cs typeface="Open Sans"/>
                <a:sym typeface="Open Sans"/>
              </a:rPr>
              <a:t>'</a:t>
            </a:r>
            <a:r>
              <a:rPr i="0" lang="en" sz="1800" u="none" cap="none" strike="noStrike">
                <a:solidFill>
                  <a:schemeClr val="dk1"/>
                </a:solidFill>
                <a:latin typeface="Open Sans"/>
                <a:ea typeface="Open Sans"/>
                <a:cs typeface="Open Sans"/>
                <a:sym typeface="Open Sans"/>
              </a:rPr>
              <a:t>s possible to call every public function it provides. One being </a:t>
            </a:r>
            <a:r>
              <a:rPr b="1" i="0" lang="en" sz="1800" u="none" cap="none" strike="noStrike">
                <a:solidFill>
                  <a:schemeClr val="dk1"/>
                </a:solidFill>
                <a:latin typeface="Consolas"/>
                <a:ea typeface="Consolas"/>
                <a:cs typeface="Consolas"/>
                <a:sym typeface="Consolas"/>
              </a:rPr>
              <a:t>GetAxis()</a:t>
            </a:r>
            <a:r>
              <a:rPr i="0" lang="en" sz="1800" u="none" cap="none" strike="noStrike">
                <a:solidFill>
                  <a:schemeClr val="dk1"/>
                </a:solidFill>
                <a:latin typeface="Open Sans"/>
                <a:ea typeface="Open Sans"/>
                <a:cs typeface="Open Sans"/>
                <a:sym typeface="Open Sans"/>
              </a:rPr>
              <a:t>;</a:t>
            </a:r>
            <a:endParaRPr i="0" sz="1800" u="none" cap="none" strike="noStrike">
              <a:solidFill>
                <a:schemeClr val="dk1"/>
              </a:solidFill>
              <a:latin typeface="Open Sans"/>
              <a:ea typeface="Open Sans"/>
              <a:cs typeface="Open Sans"/>
              <a:sym typeface="Open Sans"/>
            </a:endParaRPr>
          </a:p>
          <a:p>
            <a:pPr indent="0" lvl="0" marL="457200" marR="0" rtl="0" algn="l">
              <a:lnSpc>
                <a:spcPct val="100000"/>
              </a:lnSpc>
              <a:spcBef>
                <a:spcPts val="1000"/>
              </a:spcBef>
              <a:spcAft>
                <a:spcPts val="1000"/>
              </a:spcAft>
              <a:buNone/>
            </a:pPr>
            <a:r>
              <a:t/>
            </a:r>
            <a:endParaRPr sz="1800">
              <a:solidFill>
                <a:schemeClr val="dk1"/>
              </a:solidFill>
              <a:latin typeface="Open Sans"/>
              <a:ea typeface="Open Sans"/>
              <a:cs typeface="Open Sans"/>
              <a:sym typeface="Open Sans"/>
            </a:endParaRPr>
          </a:p>
        </p:txBody>
      </p:sp>
      <p:sp>
        <p:nvSpPr>
          <p:cNvPr id="1251" name="Google Shape;1251;p174"/>
          <p:cNvSpPr txBox="1"/>
          <p:nvPr/>
        </p:nvSpPr>
        <p:spPr>
          <a:xfrm>
            <a:off x="332543" y="5973561"/>
            <a:ext cx="6902700" cy="3375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800"/>
              <a:buFont typeface="Open Sans"/>
              <a:buNone/>
            </a:pPr>
            <a:r>
              <a:rPr b="0" i="0" lang="en" sz="1400" u="none" cap="none" strike="noStrike">
                <a:solidFill>
                  <a:schemeClr val="dk1"/>
                </a:solidFill>
                <a:latin typeface="Open Sans"/>
                <a:ea typeface="Open Sans"/>
                <a:cs typeface="Open Sans"/>
                <a:sym typeface="Open Sans"/>
              </a:rPr>
              <a:t>Find all Input functions @</a:t>
            </a:r>
            <a:br>
              <a:rPr lang="en">
                <a:solidFill>
                  <a:srgbClr val="6BABE5"/>
                </a:solidFill>
                <a:latin typeface="Open Sans"/>
                <a:ea typeface="Open Sans"/>
                <a:cs typeface="Open Sans"/>
                <a:sym typeface="Open Sans"/>
              </a:rPr>
            </a:br>
            <a:r>
              <a:rPr b="0" i="0" lang="en" sz="1400" u="none" cap="none" strike="noStrike">
                <a:solidFill>
                  <a:srgbClr val="6BABE5"/>
                </a:solidFill>
                <a:latin typeface="Open Sans"/>
                <a:ea typeface="Open Sans"/>
                <a:cs typeface="Open Sans"/>
                <a:sym typeface="Open Sans"/>
              </a:rPr>
              <a:t>https://docs.unity3d.com/ScriptReference/Input.html</a:t>
            </a:r>
            <a:endParaRPr b="0" i="0" sz="1400" u="none" cap="none" strike="noStrike">
              <a:solidFill>
                <a:srgbClr val="000000"/>
              </a:solidFill>
              <a:latin typeface="Arial"/>
              <a:ea typeface="Arial"/>
              <a:cs typeface="Arial"/>
              <a:sym typeface="Arial"/>
            </a:endParaRPr>
          </a:p>
        </p:txBody>
      </p:sp>
      <p:pic>
        <p:nvPicPr>
          <p:cNvPr id="1252" name="Google Shape;1252;p174"/>
          <p:cNvPicPr preferRelativeResize="0"/>
          <p:nvPr/>
        </p:nvPicPr>
        <p:blipFill rotWithShape="1">
          <a:blip r:embed="rId3">
            <a:alphaModFix/>
          </a:blip>
          <a:srcRect b="15253" l="5830" r="5697" t="15509"/>
          <a:stretch/>
        </p:blipFill>
        <p:spPr>
          <a:xfrm>
            <a:off x="5130900" y="1690216"/>
            <a:ext cx="3746501" cy="1617406"/>
          </a:xfrm>
          <a:prstGeom prst="rect">
            <a:avLst/>
          </a:prstGeom>
          <a:noFill/>
          <a:ln>
            <a:noFill/>
          </a:ln>
        </p:spPr>
      </p:pic>
      <p:sp>
        <p:nvSpPr>
          <p:cNvPr id="1253" name="Google Shape;1253;p174"/>
          <p:cNvSpPr txBox="1"/>
          <p:nvPr/>
        </p:nvSpPr>
        <p:spPr>
          <a:xfrm>
            <a:off x="332550" y="4992000"/>
            <a:ext cx="8478900" cy="11451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Open Sans"/>
              <a:buNone/>
            </a:pPr>
            <a:r>
              <a:rPr b="0" i="0" lang="en" sz="1800" u="none" cap="none" strike="noStrike">
                <a:solidFill>
                  <a:schemeClr val="dk1"/>
                </a:solidFill>
                <a:latin typeface="Open Sans"/>
                <a:ea typeface="Open Sans"/>
                <a:cs typeface="Open Sans"/>
                <a:sym typeface="Open Sans"/>
              </a:rPr>
              <a:t>The code written so far executes </a:t>
            </a:r>
            <a:r>
              <a:rPr b="1" i="0" lang="en" sz="1800" u="none" cap="none" strike="noStrike">
                <a:latin typeface="Consolas"/>
                <a:ea typeface="Consolas"/>
                <a:cs typeface="Consolas"/>
                <a:sym typeface="Consolas"/>
              </a:rPr>
              <a:t>Input.</a:t>
            </a:r>
            <a:r>
              <a:rPr b="1" i="0" lang="en" sz="1800" u="none" cap="none" strike="noStrike">
                <a:latin typeface="Consolas"/>
                <a:ea typeface="Consolas"/>
                <a:cs typeface="Consolas"/>
                <a:sym typeface="Consolas"/>
              </a:rPr>
              <a:t>GetAxis</a:t>
            </a:r>
            <a:r>
              <a:rPr b="1" i="0" lang="en" sz="1800" u="none" cap="none" strike="noStrike">
                <a:latin typeface="Consolas"/>
                <a:ea typeface="Consolas"/>
                <a:cs typeface="Consolas"/>
                <a:sym typeface="Consolas"/>
              </a:rPr>
              <a:t>(</a:t>
            </a:r>
            <a:r>
              <a:rPr b="1" lang="en" sz="1800">
                <a:latin typeface="Consolas"/>
                <a:ea typeface="Consolas"/>
                <a:cs typeface="Consolas"/>
                <a:sym typeface="Consolas"/>
              </a:rPr>
              <a:t>“Vertical”</a:t>
            </a:r>
            <a:r>
              <a:rPr b="1" i="0" lang="en" sz="1800" u="none" cap="none" strike="noStrike">
                <a:latin typeface="Consolas"/>
                <a:ea typeface="Consolas"/>
                <a:cs typeface="Consolas"/>
                <a:sym typeface="Consolas"/>
              </a:rPr>
              <a:t>)</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chemeClr val="dk1"/>
                </a:solidFill>
                <a:latin typeface="Open Sans"/>
                <a:ea typeface="Open Sans"/>
                <a:cs typeface="Open Sans"/>
                <a:sym typeface="Open Sans"/>
              </a:rPr>
              <a:t>and assigns the return value to </a:t>
            </a:r>
            <a:r>
              <a:rPr b="1" i="0" lang="en" sz="1800" u="none" cap="none" strike="noStrike">
                <a:latin typeface="Consolas"/>
                <a:ea typeface="Consolas"/>
                <a:cs typeface="Consolas"/>
                <a:sym typeface="Consolas"/>
              </a:rPr>
              <a:t>float </a:t>
            </a:r>
            <a:r>
              <a:rPr b="1" lang="en" sz="1800">
                <a:latin typeface="Consolas"/>
                <a:ea typeface="Consolas"/>
                <a:cs typeface="Consolas"/>
                <a:sym typeface="Consolas"/>
              </a:rPr>
              <a:t>v</a:t>
            </a:r>
            <a:r>
              <a:rPr b="0" i="0" lang="en" sz="1800" u="none" cap="none" strike="noStrike">
                <a:latin typeface="Open Sans"/>
                <a:ea typeface="Open Sans"/>
                <a:cs typeface="Open Sans"/>
                <a:sym typeface="Open Sans"/>
              </a:rPr>
              <a:t>.</a:t>
            </a:r>
            <a:endParaRPr b="0" i="0" sz="1800" u="none" cap="none" strike="noStrike">
              <a:latin typeface="Open Sans"/>
              <a:ea typeface="Open Sans"/>
              <a:cs typeface="Open Sans"/>
              <a:sym typeface="Open Sans"/>
            </a:endParaRPr>
          </a:p>
        </p:txBody>
      </p:sp>
      <p:sp>
        <p:nvSpPr>
          <p:cNvPr id="1254" name="Google Shape;1254;p174"/>
          <p:cNvSpPr txBox="1"/>
          <p:nvPr/>
        </p:nvSpPr>
        <p:spPr>
          <a:xfrm>
            <a:off x="76200" y="1637500"/>
            <a:ext cx="4866300" cy="1857300"/>
          </a:xfrm>
          <a:prstGeom prst="rect">
            <a:avLst/>
          </a:prstGeom>
          <a:noFill/>
          <a:ln>
            <a:noFill/>
          </a:ln>
        </p:spPr>
        <p:txBody>
          <a:bodyPr anchorCtr="0" anchor="ctr" bIns="91425" lIns="91425" spcFirstLastPara="1" rIns="91425" wrap="square" tIns="91425">
            <a:noAutofit/>
          </a:bodyPr>
          <a:lstStyle/>
          <a:p>
            <a:pPr indent="-342900" lvl="0" marL="457200" marR="0" rtl="0" algn="just">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We need to assign a value to our float variables. Using the Unity API we can assign an axis value to </a:t>
            </a:r>
            <a:r>
              <a:rPr b="1" lang="en" sz="1800">
                <a:latin typeface="Consolas"/>
                <a:ea typeface="Consolas"/>
                <a:cs typeface="Consolas"/>
                <a:sym typeface="Consolas"/>
              </a:rPr>
              <a:t>V.</a:t>
            </a:r>
            <a:endParaRPr b="1" sz="1800">
              <a:solidFill>
                <a:schemeClr val="dk1"/>
              </a:solidFill>
              <a:latin typeface="Consolas"/>
              <a:ea typeface="Consolas"/>
              <a:cs typeface="Consolas"/>
              <a:sym typeface="Consolas"/>
            </a:endParaRPr>
          </a:p>
        </p:txBody>
      </p:sp>
      <p:sp>
        <p:nvSpPr>
          <p:cNvPr id="1255" name="Google Shape;1255;p174"/>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CarUserControl.CS</a:t>
            </a:r>
            <a:endParaRPr sz="1000"/>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59" name="Shape 1259"/>
        <p:cNvGrpSpPr/>
        <p:nvPr/>
      </p:nvGrpSpPr>
      <p:grpSpPr>
        <a:xfrm>
          <a:off x="0" y="0"/>
          <a:ext cx="0" cy="0"/>
          <a:chOff x="0" y="0"/>
          <a:chExt cx="0" cy="0"/>
        </a:xfrm>
      </p:grpSpPr>
      <p:sp>
        <p:nvSpPr>
          <p:cNvPr id="1260" name="Google Shape;1260;p175"/>
          <p:cNvSpPr txBox="1"/>
          <p:nvPr>
            <p:ph idx="1" type="body"/>
          </p:nvPr>
        </p:nvSpPr>
        <p:spPr>
          <a:xfrm>
            <a:off x="357001" y="1411850"/>
            <a:ext cx="8430000" cy="9759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0"/>
              </a:spcBef>
              <a:spcAft>
                <a:spcPts val="0"/>
              </a:spcAft>
              <a:buSzPts val="1800"/>
              <a:buNone/>
            </a:pPr>
            <a:r>
              <a:rPr lang="en"/>
              <a:t>We need to set the value for </a:t>
            </a:r>
            <a:r>
              <a:rPr lang="en">
                <a:solidFill>
                  <a:srgbClr val="5EA5E5"/>
                </a:solidFill>
              </a:rPr>
              <a:t>H </a:t>
            </a:r>
            <a:r>
              <a:rPr lang="en"/>
              <a:t>in the exact same way as </a:t>
            </a:r>
            <a:r>
              <a:rPr lang="en">
                <a:solidFill>
                  <a:srgbClr val="5EA5E5"/>
                </a:solidFill>
              </a:rPr>
              <a:t>V</a:t>
            </a:r>
            <a:r>
              <a:rPr lang="en"/>
              <a:t>.</a:t>
            </a:r>
            <a:endParaRPr/>
          </a:p>
        </p:txBody>
      </p:sp>
      <p:pic>
        <p:nvPicPr>
          <p:cNvPr id="1261" name="Google Shape;1261;p175"/>
          <p:cNvPicPr preferRelativeResize="0"/>
          <p:nvPr/>
        </p:nvPicPr>
        <p:blipFill rotWithShape="1">
          <a:blip r:embed="rId3">
            <a:alphaModFix/>
          </a:blip>
          <a:srcRect b="16485" l="5412" r="5278" t="14625"/>
          <a:stretch/>
        </p:blipFill>
        <p:spPr>
          <a:xfrm>
            <a:off x="4809302" y="2973622"/>
            <a:ext cx="4219200" cy="1737752"/>
          </a:xfrm>
          <a:prstGeom prst="rect">
            <a:avLst/>
          </a:prstGeom>
          <a:noFill/>
          <a:ln>
            <a:noFill/>
          </a:ln>
        </p:spPr>
      </p:pic>
      <p:sp>
        <p:nvSpPr>
          <p:cNvPr id="1262" name="Google Shape;1262;p175"/>
          <p:cNvSpPr txBox="1"/>
          <p:nvPr/>
        </p:nvSpPr>
        <p:spPr>
          <a:xfrm>
            <a:off x="50225" y="2530750"/>
            <a:ext cx="4495800" cy="2623500"/>
          </a:xfrm>
          <a:prstGeom prst="rect">
            <a:avLst/>
          </a:prstGeom>
          <a:noFill/>
          <a:ln>
            <a:noFill/>
          </a:ln>
        </p:spPr>
        <p:txBody>
          <a:bodyPr anchorCtr="0" anchor="ctr" bIns="91425" lIns="91425" spcFirstLastPara="1" rIns="91425" wrap="square" tIns="91425">
            <a:noAutofit/>
          </a:bodyPr>
          <a:lstStyle/>
          <a:p>
            <a:pPr indent="-342900" lvl="0" marL="457200" marR="0" rtl="0" algn="just">
              <a:lnSpc>
                <a:spcPct val="150000"/>
              </a:lnSpc>
              <a:spcBef>
                <a:spcPts val="0"/>
              </a:spcBef>
              <a:spcAft>
                <a:spcPts val="0"/>
              </a:spcAft>
              <a:buClr>
                <a:srgbClr val="000000"/>
              </a:buClr>
              <a:buSzPts val="1800"/>
              <a:buFont typeface="Open Sans"/>
              <a:buAutoNum type="arabicPeriod" startAt="4"/>
            </a:pPr>
            <a:r>
              <a:rPr b="0" i="0" lang="en" sz="1800" u="none" cap="none" strike="noStrike">
                <a:solidFill>
                  <a:srgbClr val="000000"/>
                </a:solidFill>
                <a:latin typeface="Open Sans"/>
                <a:ea typeface="Open Sans"/>
                <a:cs typeface="Open Sans"/>
                <a:sym typeface="Open Sans"/>
              </a:rPr>
              <a:t>We can use the exact same Input reference to complete another </a:t>
            </a:r>
            <a:r>
              <a:rPr b="1" i="0" lang="en" sz="1800" u="none" cap="none" strike="noStrike">
                <a:solidFill>
                  <a:srgbClr val="000000"/>
                </a:solidFill>
                <a:latin typeface="Consolas"/>
                <a:ea typeface="Consolas"/>
                <a:cs typeface="Consolas"/>
                <a:sym typeface="Consolas"/>
              </a:rPr>
              <a:t>GetAxis()</a:t>
            </a:r>
            <a:r>
              <a:rPr b="0" i="0" lang="en" sz="1800" u="none" cap="none" strike="noStrike">
                <a:solidFill>
                  <a:srgbClr val="000000"/>
                </a:solidFill>
                <a:latin typeface="Consolas"/>
                <a:ea typeface="Consolas"/>
                <a:cs typeface="Consolas"/>
                <a:sym typeface="Consolas"/>
              </a:rPr>
              <a:t> </a:t>
            </a:r>
            <a:r>
              <a:rPr b="0" i="0" lang="en" sz="1800" u="none" cap="none" strike="noStrike">
                <a:solidFill>
                  <a:srgbClr val="000000"/>
                </a:solidFill>
                <a:latin typeface="Open Sans"/>
                <a:ea typeface="Open Sans"/>
                <a:cs typeface="Open Sans"/>
                <a:sym typeface="Open Sans"/>
              </a:rPr>
              <a:t>call.</a:t>
            </a:r>
            <a:endParaRPr b="0" i="0" sz="1800" u="none" cap="none" strike="noStrike">
              <a:solidFill>
                <a:srgbClr val="000000"/>
              </a:solidFill>
              <a:latin typeface="Open Sans"/>
              <a:ea typeface="Open Sans"/>
              <a:cs typeface="Open Sans"/>
              <a:sym typeface="Open Sans"/>
            </a:endParaRPr>
          </a:p>
          <a:p>
            <a:pPr indent="-342900" lvl="0" marL="457200" marR="0" rtl="0" algn="just">
              <a:lnSpc>
                <a:spcPct val="150000"/>
              </a:lnSpc>
              <a:spcBef>
                <a:spcPts val="1000"/>
              </a:spcBef>
              <a:spcAft>
                <a:spcPts val="1000"/>
              </a:spcAft>
              <a:buClr>
                <a:srgbClr val="000000"/>
              </a:buClr>
              <a:buSzPts val="1800"/>
              <a:buFont typeface="Open Sans"/>
              <a:buAutoNum type="arabicPeriod" startAt="4"/>
            </a:pPr>
            <a:r>
              <a:rPr b="0" i="0" lang="en" sz="1800" u="none" cap="none" strike="noStrike">
                <a:solidFill>
                  <a:srgbClr val="000000"/>
                </a:solidFill>
                <a:latin typeface="Open Sans"/>
                <a:ea typeface="Open Sans"/>
                <a:cs typeface="Open Sans"/>
                <a:sym typeface="Open Sans"/>
              </a:rPr>
              <a:t>The parameter we request this time is </a:t>
            </a:r>
            <a:r>
              <a:rPr b="0" i="0" lang="en" sz="1800" u="none" cap="none" strike="noStrike">
                <a:solidFill>
                  <a:srgbClr val="000000"/>
                </a:solidFill>
                <a:latin typeface="Consolas"/>
                <a:ea typeface="Consolas"/>
                <a:cs typeface="Consolas"/>
                <a:sym typeface="Consolas"/>
              </a:rPr>
              <a:t>Horizontal</a:t>
            </a:r>
            <a:r>
              <a:rPr b="0" i="0" lang="en" sz="1800" u="none" cap="none" strike="noStrike">
                <a:solidFill>
                  <a:srgbClr val="000000"/>
                </a:solidFill>
                <a:latin typeface="Open Sans"/>
                <a:ea typeface="Open Sans"/>
                <a:cs typeface="Open Sans"/>
                <a:sym typeface="Open Sans"/>
              </a:rPr>
              <a:t>, so both </a:t>
            </a:r>
            <a:r>
              <a:rPr b="0" i="0" lang="en" sz="1800" u="none" cap="none" strike="noStrike">
                <a:solidFill>
                  <a:srgbClr val="000000"/>
                </a:solidFill>
                <a:latin typeface="Consolas"/>
                <a:ea typeface="Consolas"/>
                <a:cs typeface="Consolas"/>
                <a:sym typeface="Consolas"/>
              </a:rPr>
              <a:t>v</a:t>
            </a:r>
            <a:r>
              <a:rPr b="0" i="0" lang="en" sz="1800" u="none" cap="none" strike="noStrike">
                <a:solidFill>
                  <a:srgbClr val="000000"/>
                </a:solidFill>
                <a:latin typeface="Open Sans"/>
                <a:ea typeface="Open Sans"/>
                <a:cs typeface="Open Sans"/>
                <a:sym typeface="Open Sans"/>
              </a:rPr>
              <a:t> and </a:t>
            </a:r>
            <a:r>
              <a:rPr b="0" i="0" lang="en" sz="1800" u="none" cap="none" strike="noStrike">
                <a:solidFill>
                  <a:srgbClr val="000000"/>
                </a:solidFill>
                <a:latin typeface="Consolas"/>
                <a:ea typeface="Consolas"/>
                <a:cs typeface="Consolas"/>
                <a:sym typeface="Consolas"/>
              </a:rPr>
              <a:t>h</a:t>
            </a:r>
            <a:r>
              <a:rPr b="0" i="0" lang="en" sz="1800" u="none" cap="none" strike="noStrike">
                <a:solidFill>
                  <a:srgbClr val="000000"/>
                </a:solidFill>
                <a:latin typeface="Open Sans"/>
                <a:ea typeface="Open Sans"/>
                <a:cs typeface="Open Sans"/>
                <a:sym typeface="Open Sans"/>
              </a:rPr>
              <a:t> are set with their respective values.</a:t>
            </a:r>
            <a:endParaRPr b="0" i="0" sz="1800" u="none" cap="none" strike="noStrike">
              <a:solidFill>
                <a:srgbClr val="000000"/>
              </a:solidFill>
              <a:latin typeface="Arial"/>
              <a:ea typeface="Arial"/>
              <a:cs typeface="Arial"/>
              <a:sym typeface="Arial"/>
            </a:endParaRPr>
          </a:p>
        </p:txBody>
      </p:sp>
      <p:sp>
        <p:nvSpPr>
          <p:cNvPr id="1263" name="Google Shape;1263;p175"/>
          <p:cNvSpPr txBox="1"/>
          <p:nvPr/>
        </p:nvSpPr>
        <p:spPr>
          <a:xfrm>
            <a:off x="496049" y="5297250"/>
            <a:ext cx="8478900" cy="1145100"/>
          </a:xfrm>
          <a:prstGeom prst="rect">
            <a:avLst/>
          </a:prstGeom>
          <a:noFill/>
          <a:ln>
            <a:noFill/>
          </a:ln>
        </p:spPr>
        <p:txBody>
          <a:bodyPr anchorCtr="0" anchor="ctr" bIns="91425" lIns="91425" spcFirstLastPara="1" rIns="91425" wrap="square" tIns="91425">
            <a:noAutofit/>
          </a:bodyPr>
          <a:lstStyle/>
          <a:p>
            <a:pPr indent="0" lvl="0" marL="0" marR="0" rtl="0" algn="l">
              <a:lnSpc>
                <a:spcPct val="150000"/>
              </a:lnSpc>
              <a:spcBef>
                <a:spcPts val="0"/>
              </a:spcBef>
              <a:spcAft>
                <a:spcPts val="0"/>
              </a:spcAft>
              <a:buClr>
                <a:srgbClr val="000000"/>
              </a:buClr>
              <a:buSzPts val="1800"/>
              <a:buFont typeface="Open Sans"/>
              <a:buNone/>
            </a:pPr>
            <a:r>
              <a:rPr b="0" i="0" lang="en" sz="1800" u="none" cap="none" strike="noStrike">
                <a:solidFill>
                  <a:schemeClr val="dk1"/>
                </a:solidFill>
                <a:latin typeface="Open Sans"/>
                <a:ea typeface="Open Sans"/>
                <a:cs typeface="Open Sans"/>
                <a:sym typeface="Open Sans"/>
              </a:rPr>
              <a:t>The new line written executes </a:t>
            </a:r>
            <a:r>
              <a:rPr b="1" i="0" lang="en" sz="1800" u="none" cap="none" strike="noStrike">
                <a:solidFill>
                  <a:srgbClr val="000000"/>
                </a:solidFill>
                <a:latin typeface="Consolas"/>
                <a:ea typeface="Consolas"/>
                <a:cs typeface="Consolas"/>
                <a:sym typeface="Consolas"/>
              </a:rPr>
              <a:t>Input.GetAxis(“Horizontal”)</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chemeClr val="dk1"/>
                </a:solidFill>
                <a:latin typeface="Open Sans"/>
                <a:ea typeface="Open Sans"/>
                <a:cs typeface="Open Sans"/>
                <a:sym typeface="Open Sans"/>
              </a:rPr>
              <a:t>and assigns the return value to </a:t>
            </a:r>
            <a:r>
              <a:rPr b="0" i="0" lang="en" sz="1800" u="none" cap="none" strike="noStrike">
                <a:solidFill>
                  <a:srgbClr val="000000"/>
                </a:solidFill>
                <a:latin typeface="Consolas"/>
                <a:ea typeface="Consolas"/>
                <a:cs typeface="Consolas"/>
                <a:sym typeface="Consolas"/>
              </a:rPr>
              <a:t>float h</a:t>
            </a:r>
            <a:r>
              <a:rPr b="0" i="0" lang="en" sz="1800" u="none" cap="none" strike="noStrike">
                <a:solidFill>
                  <a:srgbClr val="000000"/>
                </a:solidFill>
                <a:latin typeface="Open Sans"/>
                <a:ea typeface="Open Sans"/>
                <a:cs typeface="Open Sans"/>
                <a:sym typeface="Open Sans"/>
              </a:rPr>
              <a:t>.</a:t>
            </a:r>
            <a:endParaRPr b="0" i="0" sz="1800" u="none" cap="none" strike="noStrike">
              <a:solidFill>
                <a:srgbClr val="000000"/>
              </a:solidFill>
              <a:latin typeface="Open Sans"/>
              <a:ea typeface="Open Sans"/>
              <a:cs typeface="Open Sans"/>
              <a:sym typeface="Open Sans"/>
            </a:endParaRPr>
          </a:p>
        </p:txBody>
      </p:sp>
      <p:sp>
        <p:nvSpPr>
          <p:cNvPr id="1264" name="Google Shape;1264;p175"/>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CarUserControl.CS</a:t>
            </a:r>
            <a:endParaRPr sz="10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104"/>
          <p:cNvSpPr txBox="1"/>
          <p:nvPr/>
        </p:nvSpPr>
        <p:spPr>
          <a:xfrm>
            <a:off x="812700" y="2305738"/>
            <a:ext cx="7518600" cy="16431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You're going to write some of the code for this awesome racing game. Navigate to the URL above to test the game! </a:t>
            </a:r>
            <a:endParaRPr sz="1800">
              <a:latin typeface="Open Sans"/>
              <a:ea typeface="Open Sans"/>
              <a:cs typeface="Open Sans"/>
              <a:sym typeface="Open Sans"/>
            </a:endParaRPr>
          </a:p>
        </p:txBody>
      </p:sp>
      <p:sp>
        <p:nvSpPr>
          <p:cNvPr id="672" name="Google Shape;672;p104"/>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are you going to do with Unity?</a:t>
            </a:r>
            <a:endParaRPr sz="1000"/>
          </a:p>
        </p:txBody>
      </p:sp>
      <p:sp>
        <p:nvSpPr>
          <p:cNvPr id="673" name="Google Shape;673;p104"/>
          <p:cNvSpPr/>
          <p:nvPr/>
        </p:nvSpPr>
        <p:spPr>
          <a:xfrm>
            <a:off x="784350" y="1684850"/>
            <a:ext cx="7575300" cy="7518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http://mlhlocal.host/unity-demo</a:t>
            </a:r>
            <a:endParaRPr sz="2400">
              <a:solidFill>
                <a:srgbClr val="FFFFFF"/>
              </a:solidFill>
            </a:endParaRPr>
          </a:p>
        </p:txBody>
      </p:sp>
      <p:pic>
        <p:nvPicPr>
          <p:cNvPr id="674" name="Google Shape;674;p104"/>
          <p:cNvPicPr preferRelativeResize="0"/>
          <p:nvPr/>
        </p:nvPicPr>
        <p:blipFill>
          <a:blip r:embed="rId3">
            <a:alphaModFix/>
          </a:blip>
          <a:stretch>
            <a:fillRect/>
          </a:stretch>
        </p:blipFill>
        <p:spPr>
          <a:xfrm>
            <a:off x="2602940" y="3800050"/>
            <a:ext cx="3938125" cy="2806251"/>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68" name="Shape 1268"/>
        <p:cNvGrpSpPr/>
        <p:nvPr/>
      </p:nvGrpSpPr>
      <p:grpSpPr>
        <a:xfrm>
          <a:off x="0" y="0"/>
          <a:ext cx="0" cy="0"/>
          <a:chOff x="0" y="0"/>
          <a:chExt cx="0" cy="0"/>
        </a:xfrm>
      </p:grpSpPr>
      <p:sp>
        <p:nvSpPr>
          <p:cNvPr id="1269" name="Google Shape;1269;p176"/>
          <p:cNvSpPr txBox="1"/>
          <p:nvPr>
            <p:ph idx="1" type="body"/>
          </p:nvPr>
        </p:nvSpPr>
        <p:spPr>
          <a:xfrm>
            <a:off x="849350" y="1783450"/>
            <a:ext cx="7615200" cy="39942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SzPts val="1800"/>
              <a:buNone/>
            </a:pPr>
            <a:r>
              <a:t/>
            </a:r>
            <a:endParaRPr>
              <a:solidFill>
                <a:srgbClr val="6BABE5"/>
              </a:solidFill>
            </a:endParaRPr>
          </a:p>
          <a:p>
            <a:pPr indent="-342900" lvl="0" marL="457200" rtl="0" algn="l">
              <a:lnSpc>
                <a:spcPct val="150000"/>
              </a:lnSpc>
              <a:spcBef>
                <a:spcPts val="0"/>
              </a:spcBef>
              <a:spcAft>
                <a:spcPts val="0"/>
              </a:spcAft>
              <a:buSzPts val="1800"/>
              <a:buFont typeface="Open Sans"/>
              <a:buChar char="●"/>
            </a:pPr>
            <a:r>
              <a:rPr lang="en">
                <a:solidFill>
                  <a:schemeClr val="dk1"/>
                </a:solidFill>
              </a:rPr>
              <a:t>Horizontal and Vertical are axis values.</a:t>
            </a:r>
            <a:endParaRPr>
              <a:solidFill>
                <a:schemeClr val="dk1"/>
              </a:solidFill>
            </a:endParaRPr>
          </a:p>
          <a:p>
            <a:pPr indent="-342900" lvl="0" marL="457200" rtl="0" algn="l">
              <a:lnSpc>
                <a:spcPct val="150000"/>
              </a:lnSpc>
              <a:spcBef>
                <a:spcPts val="1000"/>
              </a:spcBef>
              <a:spcAft>
                <a:spcPts val="0"/>
              </a:spcAft>
              <a:buSzPts val="1800"/>
              <a:buFont typeface="Open Sans"/>
              <a:buChar char="●"/>
            </a:pPr>
            <a:r>
              <a:rPr lang="en">
                <a:solidFill>
                  <a:schemeClr val="dk1"/>
                </a:solidFill>
              </a:rPr>
              <a:t>They define our input as going forwards/backwards or left/right. </a:t>
            </a:r>
            <a:endParaRPr>
              <a:solidFill>
                <a:schemeClr val="dk1"/>
              </a:solidFill>
            </a:endParaRPr>
          </a:p>
          <a:p>
            <a:pPr indent="-342900" lvl="0" marL="457200" rtl="0" algn="l">
              <a:lnSpc>
                <a:spcPct val="150000"/>
              </a:lnSpc>
              <a:spcBef>
                <a:spcPts val="1000"/>
              </a:spcBef>
              <a:spcAft>
                <a:spcPts val="0"/>
              </a:spcAft>
              <a:buSzPts val="1800"/>
              <a:buFont typeface="Open Sans"/>
              <a:buChar char="●"/>
            </a:pPr>
            <a:r>
              <a:rPr lang="en">
                <a:solidFill>
                  <a:schemeClr val="dk1"/>
                </a:solidFill>
              </a:rPr>
              <a:t>By accessing them from the Unity API, we can tell if a user is pressing a key that should make our car go forwards, backwards or make a turn.</a:t>
            </a:r>
            <a:endParaRPr>
              <a:solidFill>
                <a:schemeClr val="dk1"/>
              </a:solidFill>
            </a:endParaRPr>
          </a:p>
          <a:p>
            <a:pPr indent="-342900" lvl="0" marL="457200" rtl="0" algn="l">
              <a:lnSpc>
                <a:spcPct val="150000"/>
              </a:lnSpc>
              <a:spcBef>
                <a:spcPts val="1000"/>
              </a:spcBef>
              <a:spcAft>
                <a:spcPts val="0"/>
              </a:spcAft>
              <a:buClr>
                <a:schemeClr val="dk1"/>
              </a:buClr>
              <a:buSzPts val="1800"/>
              <a:buChar char="●"/>
            </a:pPr>
            <a:r>
              <a:rPr lang="en">
                <a:solidFill>
                  <a:schemeClr val="dk1"/>
                </a:solidFill>
              </a:rPr>
              <a:t>The Unity Input Manager is where input axis and game actions are defined. </a:t>
            </a:r>
            <a:endParaRPr>
              <a:solidFill>
                <a:schemeClr val="dk1"/>
              </a:solidFill>
            </a:endParaRPr>
          </a:p>
          <a:p>
            <a:pPr indent="-342900" lvl="0" marL="457200" rtl="0" algn="l">
              <a:lnSpc>
                <a:spcPct val="150000"/>
              </a:lnSpc>
              <a:spcBef>
                <a:spcPts val="1000"/>
              </a:spcBef>
              <a:spcAft>
                <a:spcPts val="1000"/>
              </a:spcAft>
              <a:buClr>
                <a:schemeClr val="dk1"/>
              </a:buClr>
              <a:buSzPts val="1800"/>
              <a:buChar char="●"/>
            </a:pPr>
            <a:r>
              <a:rPr lang="en">
                <a:solidFill>
                  <a:schemeClr val="dk1"/>
                </a:solidFill>
              </a:rPr>
              <a:t>This is what our </a:t>
            </a:r>
            <a:r>
              <a:rPr b="1" lang="en">
                <a:latin typeface="Consolas"/>
                <a:ea typeface="Consolas"/>
                <a:cs typeface="Consolas"/>
                <a:sym typeface="Consolas"/>
              </a:rPr>
              <a:t>GetAxis()</a:t>
            </a:r>
            <a:r>
              <a:rPr lang="en">
                <a:solidFill>
                  <a:srgbClr val="6BABE5"/>
                </a:solidFill>
              </a:rPr>
              <a:t> </a:t>
            </a:r>
            <a:r>
              <a:rPr lang="en">
                <a:solidFill>
                  <a:schemeClr val="dk1"/>
                </a:solidFill>
              </a:rPr>
              <a:t>performs for us.</a:t>
            </a:r>
            <a:endParaRPr>
              <a:solidFill>
                <a:srgbClr val="6BABE5"/>
              </a:solidFill>
            </a:endParaRPr>
          </a:p>
        </p:txBody>
      </p:sp>
      <p:sp>
        <p:nvSpPr>
          <p:cNvPr id="1270" name="Google Shape;1270;p176"/>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What does that code do?</a:t>
            </a:r>
            <a:endParaRPr sz="10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4" name="Shape 1274"/>
        <p:cNvGrpSpPr/>
        <p:nvPr/>
      </p:nvGrpSpPr>
      <p:grpSpPr>
        <a:xfrm>
          <a:off x="0" y="0"/>
          <a:ext cx="0" cy="0"/>
          <a:chOff x="0" y="0"/>
          <a:chExt cx="0" cy="0"/>
        </a:xfrm>
      </p:grpSpPr>
      <p:sp>
        <p:nvSpPr>
          <p:cNvPr id="1275" name="Google Shape;1275;p177"/>
          <p:cNvSpPr txBox="1"/>
          <p:nvPr>
            <p:ph idx="1" type="body"/>
          </p:nvPr>
        </p:nvSpPr>
        <p:spPr>
          <a:xfrm>
            <a:off x="309150" y="1822625"/>
            <a:ext cx="4407000" cy="3134400"/>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
              <a:t>The code makes requests to the Unity API. But we haven't set the Input values for the API to be listening for.</a:t>
            </a:r>
            <a:endParaRPr/>
          </a:p>
          <a:p>
            <a:pPr indent="0" lvl="0" marL="114300" rtl="0" algn="just">
              <a:lnSpc>
                <a:spcPct val="150000"/>
              </a:lnSpc>
              <a:spcBef>
                <a:spcPts val="0"/>
              </a:spcBef>
              <a:spcAft>
                <a:spcPts val="0"/>
              </a:spcAft>
              <a:buSzPts val="1800"/>
              <a:buNone/>
            </a:pPr>
            <a:r>
              <a:t/>
            </a:r>
            <a:endParaRPr/>
          </a:p>
          <a:p>
            <a:pPr indent="0" lvl="0" marL="114300" rtl="0" algn="just">
              <a:lnSpc>
                <a:spcPct val="150000"/>
              </a:lnSpc>
              <a:spcBef>
                <a:spcPts val="0"/>
              </a:spcBef>
              <a:spcAft>
                <a:spcPts val="0"/>
              </a:spcAft>
              <a:buSzPts val="1800"/>
              <a:buNone/>
            </a:pPr>
            <a:r>
              <a:rPr lang="en"/>
              <a:t>We need to access the Input Manager, to select certain Keys to control our game as they're pressed.</a:t>
            </a:r>
            <a:endParaRPr/>
          </a:p>
        </p:txBody>
      </p:sp>
      <p:sp>
        <p:nvSpPr>
          <p:cNvPr id="1276" name="Google Shape;1276;p177"/>
          <p:cNvSpPr txBox="1"/>
          <p:nvPr/>
        </p:nvSpPr>
        <p:spPr>
          <a:xfrm>
            <a:off x="424799" y="5378475"/>
            <a:ext cx="8294400" cy="890100"/>
          </a:xfrm>
          <a:prstGeom prst="rect">
            <a:avLst/>
          </a:prstGeom>
          <a:noFill/>
          <a:ln>
            <a:noFill/>
          </a:ln>
        </p:spPr>
        <p:txBody>
          <a:bodyPr anchorCtr="0" anchor="ctr" bIns="91425" lIns="91425" spcFirstLastPara="1" rIns="91425" wrap="square" tIns="91425">
            <a:noAutofit/>
          </a:bodyPr>
          <a:lstStyle/>
          <a:p>
            <a:pPr indent="0" lvl="0" marL="114300" marR="0" rtl="0" algn="ctr">
              <a:lnSpc>
                <a:spcPct val="100000"/>
              </a:lnSpc>
              <a:spcBef>
                <a:spcPts val="0"/>
              </a:spcBef>
              <a:spcAft>
                <a:spcPts val="0"/>
              </a:spcAft>
              <a:buClr>
                <a:srgbClr val="000000"/>
              </a:buClr>
              <a:buSzPts val="1800"/>
              <a:buFont typeface="Open Sans"/>
              <a:buNone/>
            </a:pPr>
            <a:r>
              <a:rPr b="1" i="0" lang="en" sz="1800" u="none" cap="none" strike="noStrike">
                <a:solidFill>
                  <a:srgbClr val="6BABE5"/>
                </a:solidFill>
                <a:latin typeface="Open Sans"/>
                <a:ea typeface="Open Sans"/>
                <a:cs typeface="Open Sans"/>
                <a:sym typeface="Open Sans"/>
              </a:rPr>
              <a:t>Edit &gt; Project Settings &gt; Input&gt;A</a:t>
            </a:r>
            <a:r>
              <a:rPr b="1" lang="en" sz="1800">
                <a:solidFill>
                  <a:srgbClr val="6BABE5"/>
                </a:solidFill>
                <a:latin typeface="Open Sans"/>
                <a:ea typeface="Open Sans"/>
                <a:cs typeface="Open Sans"/>
                <a:sym typeface="Open Sans"/>
              </a:rPr>
              <a:t>xes&gt;Vertical</a:t>
            </a:r>
            <a:endParaRPr b="1" i="0" sz="1800" u="none" cap="none" strike="noStrike">
              <a:solidFill>
                <a:srgbClr val="000000"/>
              </a:solidFill>
              <a:latin typeface="Open Sans"/>
              <a:ea typeface="Open Sans"/>
              <a:cs typeface="Open Sans"/>
              <a:sym typeface="Open Sans"/>
            </a:endParaRPr>
          </a:p>
        </p:txBody>
      </p:sp>
      <p:pic>
        <p:nvPicPr>
          <p:cNvPr id="1277" name="Google Shape;1277;p177"/>
          <p:cNvPicPr preferRelativeResize="0"/>
          <p:nvPr/>
        </p:nvPicPr>
        <p:blipFill rotWithShape="1">
          <a:blip r:embed="rId3">
            <a:alphaModFix/>
          </a:blip>
          <a:srcRect b="0" l="0" r="0" t="0"/>
          <a:stretch/>
        </p:blipFill>
        <p:spPr>
          <a:xfrm>
            <a:off x="5140395" y="2589100"/>
            <a:ext cx="3758356" cy="1601449"/>
          </a:xfrm>
          <a:prstGeom prst="rect">
            <a:avLst/>
          </a:prstGeom>
          <a:noFill/>
          <a:ln cap="flat" cmpd="sng" w="19050">
            <a:solidFill>
              <a:srgbClr val="000000"/>
            </a:solidFill>
            <a:prstDash val="solid"/>
            <a:round/>
            <a:headEnd len="sm" w="sm" type="none"/>
            <a:tailEnd len="sm" w="sm" type="none"/>
          </a:ln>
        </p:spPr>
      </p:pic>
      <p:sp>
        <p:nvSpPr>
          <p:cNvPr id="1278" name="Google Shape;1278;p177"/>
          <p:cNvSpPr txBox="1"/>
          <p:nvPr/>
        </p:nvSpPr>
        <p:spPr>
          <a:xfrm>
            <a:off x="3146250" y="5084475"/>
            <a:ext cx="2851500" cy="4464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1" i="0" lang="en" sz="1800" u="none" cap="none" strike="noStrike">
                <a:solidFill>
                  <a:srgbClr val="000000"/>
                </a:solidFill>
                <a:latin typeface="Open Sans"/>
                <a:ea typeface="Open Sans"/>
                <a:cs typeface="Open Sans"/>
                <a:sym typeface="Open Sans"/>
              </a:rPr>
              <a:t>Input Manager </a:t>
            </a:r>
            <a:r>
              <a:rPr b="1" lang="en" sz="1800">
                <a:latin typeface="Open Sans"/>
                <a:ea typeface="Open Sans"/>
                <a:cs typeface="Open Sans"/>
                <a:sym typeface="Open Sans"/>
              </a:rPr>
              <a:t>P</a:t>
            </a:r>
            <a:r>
              <a:rPr b="1" i="0" lang="en" sz="1800" u="none" cap="none" strike="noStrike">
                <a:solidFill>
                  <a:srgbClr val="000000"/>
                </a:solidFill>
                <a:latin typeface="Open Sans"/>
                <a:ea typeface="Open Sans"/>
                <a:cs typeface="Open Sans"/>
                <a:sym typeface="Open Sans"/>
              </a:rPr>
              <a:t>ath:</a:t>
            </a:r>
            <a:endParaRPr b="1" i="0" sz="1800" u="none" cap="none" strike="noStrike">
              <a:solidFill>
                <a:srgbClr val="000000"/>
              </a:solidFill>
            </a:endParaRPr>
          </a:p>
        </p:txBody>
      </p:sp>
      <p:sp>
        <p:nvSpPr>
          <p:cNvPr id="1279" name="Google Shape;1279;p177"/>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Project Settings</a:t>
            </a:r>
            <a:endParaRPr sz="1000"/>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83" name="Shape 1283"/>
        <p:cNvGrpSpPr/>
        <p:nvPr/>
      </p:nvGrpSpPr>
      <p:grpSpPr>
        <a:xfrm>
          <a:off x="0" y="0"/>
          <a:ext cx="0" cy="0"/>
          <a:chOff x="0" y="0"/>
          <a:chExt cx="0" cy="0"/>
        </a:xfrm>
      </p:grpSpPr>
      <p:sp>
        <p:nvSpPr>
          <p:cNvPr id="1284" name="Google Shape;1284;p178"/>
          <p:cNvSpPr txBox="1"/>
          <p:nvPr>
            <p:ph idx="1" type="body"/>
          </p:nvPr>
        </p:nvSpPr>
        <p:spPr>
          <a:xfrm>
            <a:off x="518375" y="1645600"/>
            <a:ext cx="4075500" cy="3080700"/>
          </a:xfrm>
          <a:prstGeom prst="rect">
            <a:avLst/>
          </a:prstGeom>
          <a:noFill/>
          <a:ln>
            <a:noFill/>
          </a:ln>
        </p:spPr>
        <p:txBody>
          <a:bodyPr anchorCtr="0" anchor="t" bIns="91425" lIns="91425" spcFirstLastPara="1" rIns="91425" wrap="square" tIns="91425">
            <a:noAutofit/>
          </a:bodyPr>
          <a:lstStyle/>
          <a:p>
            <a:pPr indent="0" lvl="0" marL="114300" rtl="0" algn="l">
              <a:lnSpc>
                <a:spcPct val="100000"/>
              </a:lnSpc>
              <a:spcBef>
                <a:spcPts val="0"/>
              </a:spcBef>
              <a:spcAft>
                <a:spcPts val="0"/>
              </a:spcAft>
              <a:buSzPts val="1800"/>
              <a:buNone/>
            </a:pPr>
            <a:r>
              <a:rPr lang="en"/>
              <a:t>The values we need to set are the positive and negative values:</a:t>
            </a:r>
            <a:endParaRPr/>
          </a:p>
          <a:p>
            <a:pPr indent="0" lvl="0" marL="114300" rtl="0" algn="l">
              <a:lnSpc>
                <a:spcPct val="100000"/>
              </a:lnSpc>
              <a:spcBef>
                <a:spcPts val="0"/>
              </a:spcBef>
              <a:spcAft>
                <a:spcPts val="0"/>
              </a:spcAft>
              <a:buSzPts val="1800"/>
              <a:buNone/>
            </a:pPr>
            <a:r>
              <a:t/>
            </a:r>
            <a:endParaRPr>
              <a:solidFill>
                <a:srgbClr val="6BABE5"/>
              </a:solidFill>
            </a:endParaRPr>
          </a:p>
          <a:p>
            <a:pPr indent="-342900" lvl="0" marL="457200" rtl="0" algn="l">
              <a:lnSpc>
                <a:spcPct val="100000"/>
              </a:lnSpc>
              <a:spcBef>
                <a:spcPts val="0"/>
              </a:spcBef>
              <a:spcAft>
                <a:spcPts val="0"/>
              </a:spcAft>
              <a:buSzPts val="1800"/>
              <a:buChar char="●"/>
            </a:pPr>
            <a:r>
              <a:rPr b="1" lang="en">
                <a:solidFill>
                  <a:srgbClr val="6BABE5"/>
                </a:solidFill>
              </a:rPr>
              <a:t>Negative Button</a:t>
            </a:r>
            <a:endParaRPr b="1"/>
          </a:p>
          <a:p>
            <a:pPr indent="-228600" lvl="0" marL="457200" rtl="0" algn="l">
              <a:lnSpc>
                <a:spcPct val="100000"/>
              </a:lnSpc>
              <a:spcBef>
                <a:spcPts val="0"/>
              </a:spcBef>
              <a:spcAft>
                <a:spcPts val="0"/>
              </a:spcAft>
              <a:buSzPts val="1800"/>
              <a:buFont typeface="Open Sans"/>
              <a:buNone/>
            </a:pPr>
            <a:r>
              <a:t/>
            </a:r>
            <a:endParaRPr>
              <a:solidFill>
                <a:srgbClr val="6BABE5"/>
              </a:solidFill>
            </a:endParaRPr>
          </a:p>
          <a:p>
            <a:pPr indent="-342900" lvl="0" marL="457200" rtl="0" algn="l">
              <a:lnSpc>
                <a:spcPct val="100000"/>
              </a:lnSpc>
              <a:spcBef>
                <a:spcPts val="0"/>
              </a:spcBef>
              <a:spcAft>
                <a:spcPts val="0"/>
              </a:spcAft>
              <a:buSzPts val="1800"/>
              <a:buChar char="●"/>
            </a:pPr>
            <a:r>
              <a:rPr b="1" lang="en">
                <a:solidFill>
                  <a:srgbClr val="6BABE5"/>
                </a:solidFill>
              </a:rPr>
              <a:t>Positive Button</a:t>
            </a:r>
            <a:endParaRPr b="1"/>
          </a:p>
          <a:p>
            <a:pPr indent="-228600" lvl="0" marL="457200" rtl="0" algn="l">
              <a:lnSpc>
                <a:spcPct val="100000"/>
              </a:lnSpc>
              <a:spcBef>
                <a:spcPts val="0"/>
              </a:spcBef>
              <a:spcAft>
                <a:spcPts val="0"/>
              </a:spcAft>
              <a:buSzPts val="1800"/>
              <a:buFont typeface="Open Sans"/>
              <a:buNone/>
            </a:pPr>
            <a:r>
              <a:t/>
            </a:r>
            <a:endParaRPr>
              <a:solidFill>
                <a:srgbClr val="6BABE5"/>
              </a:solidFill>
            </a:endParaRPr>
          </a:p>
          <a:p>
            <a:pPr indent="-342900" lvl="0" marL="457200" rtl="0" algn="l">
              <a:lnSpc>
                <a:spcPct val="100000"/>
              </a:lnSpc>
              <a:spcBef>
                <a:spcPts val="0"/>
              </a:spcBef>
              <a:spcAft>
                <a:spcPts val="0"/>
              </a:spcAft>
              <a:buSzPts val="1800"/>
              <a:buChar char="●"/>
            </a:pPr>
            <a:r>
              <a:rPr b="1" lang="en">
                <a:solidFill>
                  <a:srgbClr val="6BABE5"/>
                </a:solidFill>
              </a:rPr>
              <a:t>Alt Negative Button</a:t>
            </a:r>
            <a:endParaRPr b="1"/>
          </a:p>
          <a:p>
            <a:pPr indent="-228600" lvl="0" marL="457200" rtl="0" algn="l">
              <a:lnSpc>
                <a:spcPct val="100000"/>
              </a:lnSpc>
              <a:spcBef>
                <a:spcPts val="0"/>
              </a:spcBef>
              <a:spcAft>
                <a:spcPts val="0"/>
              </a:spcAft>
              <a:buSzPts val="1800"/>
              <a:buFont typeface="Open Sans"/>
              <a:buNone/>
            </a:pPr>
            <a:r>
              <a:t/>
            </a:r>
            <a:endParaRPr>
              <a:solidFill>
                <a:srgbClr val="6BABE5"/>
              </a:solidFill>
            </a:endParaRPr>
          </a:p>
          <a:p>
            <a:pPr indent="-342900" lvl="0" marL="457200" rtl="0" algn="l">
              <a:lnSpc>
                <a:spcPct val="100000"/>
              </a:lnSpc>
              <a:spcBef>
                <a:spcPts val="0"/>
              </a:spcBef>
              <a:spcAft>
                <a:spcPts val="0"/>
              </a:spcAft>
              <a:buSzPts val="1800"/>
              <a:buChar char="●"/>
            </a:pPr>
            <a:r>
              <a:rPr b="1" lang="en">
                <a:solidFill>
                  <a:srgbClr val="6BABE5"/>
                </a:solidFill>
              </a:rPr>
              <a:t>Alt Positive Button</a:t>
            </a:r>
            <a:endParaRPr b="1"/>
          </a:p>
        </p:txBody>
      </p:sp>
      <p:pic>
        <p:nvPicPr>
          <p:cNvPr id="1285" name="Google Shape;1285;p178"/>
          <p:cNvPicPr preferRelativeResize="0"/>
          <p:nvPr/>
        </p:nvPicPr>
        <p:blipFill rotWithShape="1">
          <a:blip r:embed="rId3">
            <a:alphaModFix/>
          </a:blip>
          <a:srcRect b="0" l="0" r="0" t="0"/>
          <a:stretch/>
        </p:blipFill>
        <p:spPr>
          <a:xfrm>
            <a:off x="4925270" y="2503952"/>
            <a:ext cx="3758356" cy="1601449"/>
          </a:xfrm>
          <a:prstGeom prst="rect">
            <a:avLst/>
          </a:prstGeom>
          <a:noFill/>
          <a:ln cap="flat" cmpd="sng" w="19050">
            <a:solidFill>
              <a:srgbClr val="000000"/>
            </a:solidFill>
            <a:prstDash val="solid"/>
            <a:round/>
            <a:headEnd len="sm" w="sm" type="none"/>
            <a:tailEnd len="sm" w="sm" type="none"/>
          </a:ln>
        </p:spPr>
      </p:pic>
      <p:sp>
        <p:nvSpPr>
          <p:cNvPr id="1286" name="Google Shape;1286;p178"/>
          <p:cNvSpPr txBox="1"/>
          <p:nvPr/>
        </p:nvSpPr>
        <p:spPr>
          <a:xfrm>
            <a:off x="303275" y="4726300"/>
            <a:ext cx="4190100" cy="19794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Within the </a:t>
            </a:r>
            <a:r>
              <a:rPr b="0" i="0" lang="en" sz="1800" u="none" cap="none" strike="noStrike">
                <a:solidFill>
                  <a:srgbClr val="6BABE5"/>
                </a:solidFill>
                <a:latin typeface="Open Sans"/>
                <a:ea typeface="Open Sans"/>
                <a:cs typeface="Open Sans"/>
                <a:sym typeface="Open Sans"/>
              </a:rPr>
              <a:t>vertical</a:t>
            </a:r>
            <a:r>
              <a:rPr b="0" i="0" lang="en" sz="1800" u="none" cap="none" strike="noStrike">
                <a:solidFill>
                  <a:srgbClr val="000000"/>
                </a:solidFill>
                <a:latin typeface="Open Sans"/>
                <a:ea typeface="Open Sans"/>
                <a:cs typeface="Open Sans"/>
                <a:sym typeface="Open Sans"/>
              </a:rPr>
              <a:t> menu setting</a:t>
            </a:r>
            <a:endParaRPr/>
          </a:p>
          <a:p>
            <a:pPr indent="0" lvl="0" marL="1143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330200" lvl="0" marL="457200" marR="0" rtl="0" algn="l">
              <a:lnSpc>
                <a:spcPct val="150000"/>
              </a:lnSpc>
              <a:spcBef>
                <a:spcPts val="0"/>
              </a:spcBef>
              <a:spcAft>
                <a:spcPts val="0"/>
              </a:spcAft>
              <a:buClr>
                <a:srgbClr val="000000"/>
              </a:buClr>
              <a:buSzPts val="1600"/>
              <a:buFont typeface="Open Sans"/>
              <a:buChar char="●"/>
            </a:pPr>
            <a:r>
              <a:rPr b="0" i="0" lang="en" sz="1600" u="none" cap="none" strike="noStrike">
                <a:solidFill>
                  <a:srgbClr val="000000"/>
                </a:solidFill>
                <a:latin typeface="Open Sans"/>
                <a:ea typeface="Open Sans"/>
                <a:cs typeface="Open Sans"/>
                <a:sym typeface="Open Sans"/>
              </a:rPr>
              <a:t>Positive will accelerate the car.</a:t>
            </a:r>
            <a:endParaRPr sz="1600"/>
          </a:p>
          <a:p>
            <a:pPr indent="-330200" lvl="0" marL="457200" marR="0" rtl="0" algn="l">
              <a:lnSpc>
                <a:spcPct val="150000"/>
              </a:lnSpc>
              <a:spcBef>
                <a:spcPts val="0"/>
              </a:spcBef>
              <a:spcAft>
                <a:spcPts val="0"/>
              </a:spcAft>
              <a:buClr>
                <a:srgbClr val="000000"/>
              </a:buClr>
              <a:buSzPts val="1600"/>
              <a:buFont typeface="Open Sans"/>
              <a:buChar char="●"/>
            </a:pPr>
            <a:r>
              <a:rPr b="0" i="0" lang="en" sz="1600" u="none" cap="none" strike="noStrike">
                <a:solidFill>
                  <a:srgbClr val="000000"/>
                </a:solidFill>
                <a:latin typeface="Open Sans"/>
                <a:ea typeface="Open Sans"/>
                <a:cs typeface="Open Sans"/>
                <a:sym typeface="Open Sans"/>
              </a:rPr>
              <a:t>Negative will allow the car to reverse.</a:t>
            </a:r>
            <a:endParaRPr sz="1600"/>
          </a:p>
        </p:txBody>
      </p:sp>
      <p:sp>
        <p:nvSpPr>
          <p:cNvPr id="1287" name="Google Shape;1287;p178"/>
          <p:cNvSpPr/>
          <p:nvPr/>
        </p:nvSpPr>
        <p:spPr>
          <a:xfrm>
            <a:off x="5011838" y="3412583"/>
            <a:ext cx="150600" cy="520800"/>
          </a:xfrm>
          <a:prstGeom prst="leftBrace">
            <a:avLst>
              <a:gd fmla="val 8333" name="adj1"/>
              <a:gd fmla="val 50000" name="adj2"/>
            </a:avLst>
          </a:prstGeom>
          <a:noFill/>
          <a:ln cap="flat" cmpd="sng" w="38100">
            <a:solidFill>
              <a:srgbClr val="6BABE5"/>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1288" name="Google Shape;1288;p178"/>
          <p:cNvCxnSpPr/>
          <p:nvPr/>
        </p:nvCxnSpPr>
        <p:spPr>
          <a:xfrm>
            <a:off x="3992558" y="3676149"/>
            <a:ext cx="975600" cy="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900"/>
              </a:srgbClr>
            </a:outerShdw>
          </a:effectLst>
        </p:spPr>
      </p:cxnSp>
      <p:sp>
        <p:nvSpPr>
          <p:cNvPr id="1289" name="Google Shape;1289;p178"/>
          <p:cNvSpPr txBox="1"/>
          <p:nvPr/>
        </p:nvSpPr>
        <p:spPr>
          <a:xfrm>
            <a:off x="4554325" y="4748425"/>
            <a:ext cx="4286400" cy="19794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Within the </a:t>
            </a:r>
            <a:r>
              <a:rPr b="0" i="0" lang="en" sz="1800" u="none" cap="none" strike="noStrike">
                <a:solidFill>
                  <a:srgbClr val="6BABE5"/>
                </a:solidFill>
                <a:latin typeface="Open Sans"/>
                <a:ea typeface="Open Sans"/>
                <a:cs typeface="Open Sans"/>
                <a:sym typeface="Open Sans"/>
              </a:rPr>
              <a:t>Horizontal</a:t>
            </a:r>
            <a:r>
              <a:rPr b="0" i="0" lang="en" sz="1800" u="none" cap="none" strike="noStrike">
                <a:solidFill>
                  <a:srgbClr val="000000"/>
                </a:solidFill>
                <a:latin typeface="Open Sans"/>
                <a:ea typeface="Open Sans"/>
                <a:cs typeface="Open Sans"/>
                <a:sym typeface="Open Sans"/>
              </a:rPr>
              <a:t> menu setting</a:t>
            </a:r>
            <a:endParaRPr/>
          </a:p>
          <a:p>
            <a:pPr indent="0" lvl="0" marL="1143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330200" lvl="0" marL="457200" marR="0" rtl="0" algn="l">
              <a:lnSpc>
                <a:spcPct val="150000"/>
              </a:lnSpc>
              <a:spcBef>
                <a:spcPts val="0"/>
              </a:spcBef>
              <a:spcAft>
                <a:spcPts val="0"/>
              </a:spcAft>
              <a:buClr>
                <a:srgbClr val="000000"/>
              </a:buClr>
              <a:buSzPts val="1600"/>
              <a:buFont typeface="Open Sans"/>
              <a:buChar char="●"/>
            </a:pPr>
            <a:r>
              <a:rPr b="0" i="0" lang="en" sz="1600" u="none" cap="none" strike="noStrike">
                <a:solidFill>
                  <a:srgbClr val="000000"/>
                </a:solidFill>
                <a:latin typeface="Open Sans"/>
                <a:ea typeface="Open Sans"/>
                <a:cs typeface="Open Sans"/>
                <a:sym typeface="Open Sans"/>
              </a:rPr>
              <a:t>Positive will turn one direction.</a:t>
            </a:r>
            <a:endParaRPr sz="1600"/>
          </a:p>
          <a:p>
            <a:pPr indent="-330200" lvl="0" marL="457200" marR="0" rtl="0" algn="l">
              <a:lnSpc>
                <a:spcPct val="150000"/>
              </a:lnSpc>
              <a:spcBef>
                <a:spcPts val="0"/>
              </a:spcBef>
              <a:spcAft>
                <a:spcPts val="0"/>
              </a:spcAft>
              <a:buClr>
                <a:srgbClr val="000000"/>
              </a:buClr>
              <a:buSzPts val="1600"/>
              <a:buFont typeface="Open Sans"/>
              <a:buChar char="●"/>
            </a:pPr>
            <a:r>
              <a:rPr b="0" i="0" lang="en" sz="1600" u="none" cap="none" strike="noStrike">
                <a:solidFill>
                  <a:srgbClr val="000000"/>
                </a:solidFill>
                <a:latin typeface="Open Sans"/>
                <a:ea typeface="Open Sans"/>
                <a:cs typeface="Open Sans"/>
                <a:sym typeface="Open Sans"/>
              </a:rPr>
              <a:t>Negative will turn the other direction.</a:t>
            </a:r>
            <a:endParaRPr sz="1600"/>
          </a:p>
        </p:txBody>
      </p:sp>
      <p:cxnSp>
        <p:nvCxnSpPr>
          <p:cNvPr id="1290" name="Google Shape;1290;p178"/>
          <p:cNvCxnSpPr/>
          <p:nvPr/>
        </p:nvCxnSpPr>
        <p:spPr>
          <a:xfrm>
            <a:off x="1164148" y="4824302"/>
            <a:ext cx="7058400" cy="0"/>
          </a:xfrm>
          <a:prstGeom prst="straightConnector1">
            <a:avLst/>
          </a:prstGeom>
          <a:noFill/>
          <a:ln cap="flat" cmpd="sng" w="19050">
            <a:solidFill>
              <a:srgbClr val="FFD966"/>
            </a:solidFill>
            <a:prstDash val="solid"/>
            <a:round/>
            <a:headEnd len="sm" w="sm" type="none"/>
            <a:tailEnd len="sm" w="sm" type="none"/>
          </a:ln>
        </p:spPr>
      </p:cxnSp>
      <p:sp>
        <p:nvSpPr>
          <p:cNvPr id="1291" name="Google Shape;1291;p178"/>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Project Settings</a:t>
            </a:r>
            <a:endParaRPr sz="1000"/>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95" name="Shape 1295"/>
        <p:cNvGrpSpPr/>
        <p:nvPr/>
      </p:nvGrpSpPr>
      <p:grpSpPr>
        <a:xfrm>
          <a:off x="0" y="0"/>
          <a:ext cx="0" cy="0"/>
          <a:chOff x="0" y="0"/>
          <a:chExt cx="0" cy="0"/>
        </a:xfrm>
      </p:grpSpPr>
      <p:pic>
        <p:nvPicPr>
          <p:cNvPr id="1296" name="Google Shape;1296;p179"/>
          <p:cNvPicPr preferRelativeResize="0"/>
          <p:nvPr/>
        </p:nvPicPr>
        <p:blipFill rotWithShape="1">
          <a:blip r:embed="rId3">
            <a:alphaModFix/>
          </a:blip>
          <a:srcRect b="0" l="0" r="19627" t="0"/>
          <a:stretch/>
        </p:blipFill>
        <p:spPr>
          <a:xfrm>
            <a:off x="5378700" y="1893275"/>
            <a:ext cx="3449590" cy="1828800"/>
          </a:xfrm>
          <a:prstGeom prst="rect">
            <a:avLst/>
          </a:prstGeom>
          <a:noFill/>
          <a:ln cap="flat" cmpd="sng" w="19050">
            <a:solidFill>
              <a:srgbClr val="000000"/>
            </a:solidFill>
            <a:prstDash val="solid"/>
            <a:round/>
            <a:headEnd len="sm" w="sm" type="none"/>
            <a:tailEnd len="sm" w="sm" type="none"/>
          </a:ln>
        </p:spPr>
      </p:pic>
      <p:sp>
        <p:nvSpPr>
          <p:cNvPr id="1297" name="Google Shape;1297;p179"/>
          <p:cNvSpPr txBox="1"/>
          <p:nvPr>
            <p:ph idx="1" type="body"/>
          </p:nvPr>
        </p:nvSpPr>
        <p:spPr>
          <a:xfrm>
            <a:off x="107650" y="2165000"/>
            <a:ext cx="4561500" cy="1601400"/>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
              <a:t>By setting the </a:t>
            </a:r>
            <a:r>
              <a:rPr b="1" lang="en">
                <a:solidFill>
                  <a:srgbClr val="5EA5E5"/>
                </a:solidFill>
              </a:rPr>
              <a:t>Alt Negative</a:t>
            </a:r>
            <a:r>
              <a:rPr lang="en"/>
              <a:t>/</a:t>
            </a:r>
            <a:r>
              <a:rPr lang="en">
                <a:solidFill>
                  <a:srgbClr val="5EA5E5"/>
                </a:solidFill>
              </a:rPr>
              <a:t>Alt Positive</a:t>
            </a:r>
            <a:r>
              <a:rPr lang="en"/>
              <a:t> input fields, we can input characters that will control our vehicle.</a:t>
            </a:r>
            <a:endParaRPr/>
          </a:p>
        </p:txBody>
      </p:sp>
      <p:sp>
        <p:nvSpPr>
          <p:cNvPr id="1298" name="Google Shape;1298;p179"/>
          <p:cNvSpPr txBox="1"/>
          <p:nvPr/>
        </p:nvSpPr>
        <p:spPr>
          <a:xfrm>
            <a:off x="3309284" y="4873578"/>
            <a:ext cx="2523300" cy="4464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p:txBody>
      </p:sp>
      <p:sp>
        <p:nvSpPr>
          <p:cNvPr id="1299" name="Google Shape;1299;p179"/>
          <p:cNvSpPr txBox="1"/>
          <p:nvPr/>
        </p:nvSpPr>
        <p:spPr>
          <a:xfrm>
            <a:off x="987497" y="4159900"/>
            <a:ext cx="3615600" cy="2271900"/>
          </a:xfrm>
          <a:prstGeom prst="rect">
            <a:avLst/>
          </a:prstGeom>
          <a:noFill/>
          <a:ln>
            <a:noFill/>
          </a:ln>
        </p:spPr>
        <p:txBody>
          <a:bodyPr anchorCtr="0" anchor="t" bIns="91425" lIns="91425" spcFirstLastPara="1" rIns="91425" wrap="square" tIns="91425">
            <a:noAutofit/>
          </a:bodyPr>
          <a:lstStyle/>
          <a:p>
            <a:pPr indent="0" lvl="0" marL="114300" marR="0" rtl="0" algn="l">
              <a:lnSpc>
                <a:spcPct val="150000"/>
              </a:lnSpc>
              <a:spcBef>
                <a:spcPts val="0"/>
              </a:spcBef>
              <a:spcAft>
                <a:spcPts val="0"/>
              </a:spcAft>
              <a:buClr>
                <a:srgbClr val="000000"/>
              </a:buClr>
              <a:buSzPts val="1800"/>
              <a:buFont typeface="Open Sans"/>
              <a:buNone/>
            </a:pPr>
            <a:r>
              <a:rPr b="1" lang="en" sz="1800" u="sng">
                <a:latin typeface="Open Sans"/>
                <a:ea typeface="Open Sans"/>
                <a:cs typeface="Open Sans"/>
                <a:sym typeface="Open Sans"/>
              </a:rPr>
              <a:t>Let's set:</a:t>
            </a:r>
            <a:endParaRPr b="0" i="0" sz="1800" u="none" cap="none" strike="noStrike">
              <a:solidFill>
                <a:srgbClr val="6BABE5"/>
              </a:solidFill>
              <a:latin typeface="Open Sans"/>
              <a:ea typeface="Open Sans"/>
              <a:cs typeface="Open Sans"/>
              <a:sym typeface="Open Sans"/>
            </a:endParaRPr>
          </a:p>
          <a:p>
            <a:pPr indent="-342900" lvl="0" marL="457200" marR="0" rtl="0" algn="l">
              <a:lnSpc>
                <a:spcPct val="150000"/>
              </a:lnSpc>
              <a:spcBef>
                <a:spcPts val="0"/>
              </a:spcBef>
              <a:spcAft>
                <a:spcPts val="0"/>
              </a:spcAft>
              <a:buClr>
                <a:srgbClr val="000000"/>
              </a:buClr>
              <a:buSzPts val="1800"/>
              <a:buFont typeface="Open Sans"/>
              <a:buChar char="●"/>
            </a:pPr>
            <a:r>
              <a:rPr b="1" i="0" lang="en" sz="1800" u="none" cap="none" strike="noStrike">
                <a:solidFill>
                  <a:srgbClr val="6BABE5"/>
                </a:solidFill>
                <a:latin typeface="Open Sans"/>
                <a:ea typeface="Open Sans"/>
                <a:cs typeface="Open Sans"/>
                <a:sym typeface="Open Sans"/>
              </a:rPr>
              <a:t>down</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chemeClr val="dk1"/>
                </a:solidFill>
                <a:latin typeface="Open Sans"/>
                <a:ea typeface="Open Sans"/>
                <a:cs typeface="Open Sans"/>
                <a:sym typeface="Open Sans"/>
              </a:rPr>
              <a:t>as</a:t>
            </a:r>
            <a:r>
              <a:rPr b="0" i="0" lang="en" sz="1800" u="none" cap="none" strike="noStrike">
                <a:solidFill>
                  <a:srgbClr val="6BABE5"/>
                </a:solidFill>
                <a:latin typeface="Open Sans"/>
                <a:ea typeface="Open Sans"/>
                <a:cs typeface="Open Sans"/>
                <a:sym typeface="Open Sans"/>
              </a:rPr>
              <a:t> </a:t>
            </a:r>
            <a:r>
              <a:rPr b="1" i="0" lang="en" sz="1800" u="none" cap="none" strike="noStrike">
                <a:solidFill>
                  <a:srgbClr val="6BABE5"/>
                </a:solidFill>
                <a:latin typeface="Open Sans"/>
                <a:ea typeface="Open Sans"/>
                <a:cs typeface="Open Sans"/>
                <a:sym typeface="Open Sans"/>
              </a:rPr>
              <a:t>Negative</a:t>
            </a:r>
            <a:endParaRPr b="1" sz="1800"/>
          </a:p>
          <a:p>
            <a:pPr indent="-342900" lvl="0" marL="457200" rtl="0" algn="l">
              <a:lnSpc>
                <a:spcPct val="150000"/>
              </a:lnSpc>
              <a:spcBef>
                <a:spcPts val="0"/>
              </a:spcBef>
              <a:spcAft>
                <a:spcPts val="0"/>
              </a:spcAft>
              <a:buSzPts val="1800"/>
              <a:buFont typeface="Open Sans"/>
              <a:buChar char="●"/>
            </a:pPr>
            <a:r>
              <a:rPr b="1" lang="en" sz="1800">
                <a:solidFill>
                  <a:srgbClr val="6BABE5"/>
                </a:solidFill>
                <a:latin typeface="Open Sans"/>
                <a:ea typeface="Open Sans"/>
                <a:cs typeface="Open Sans"/>
                <a:sym typeface="Open Sans"/>
              </a:rPr>
              <a:t>up</a:t>
            </a:r>
            <a:r>
              <a:rPr lang="en" sz="1800">
                <a:solidFill>
                  <a:srgbClr val="6BABE5"/>
                </a:solidFill>
                <a:latin typeface="Open Sans"/>
                <a:ea typeface="Open Sans"/>
                <a:cs typeface="Open Sans"/>
                <a:sym typeface="Open Sans"/>
              </a:rPr>
              <a:t> </a:t>
            </a:r>
            <a:r>
              <a:rPr lang="en" sz="1800">
                <a:solidFill>
                  <a:schemeClr val="dk1"/>
                </a:solidFill>
                <a:latin typeface="Open Sans"/>
                <a:ea typeface="Open Sans"/>
                <a:cs typeface="Open Sans"/>
                <a:sym typeface="Open Sans"/>
              </a:rPr>
              <a:t>as</a:t>
            </a:r>
            <a:r>
              <a:rPr lang="en" sz="1800">
                <a:solidFill>
                  <a:srgbClr val="6BABE5"/>
                </a:solidFill>
                <a:latin typeface="Open Sans"/>
                <a:ea typeface="Open Sans"/>
                <a:cs typeface="Open Sans"/>
                <a:sym typeface="Open Sans"/>
              </a:rPr>
              <a:t> </a:t>
            </a:r>
            <a:r>
              <a:rPr b="1" lang="en" sz="1800">
                <a:solidFill>
                  <a:srgbClr val="6BABE5"/>
                </a:solidFill>
                <a:latin typeface="Open Sans"/>
                <a:ea typeface="Open Sans"/>
                <a:cs typeface="Open Sans"/>
                <a:sym typeface="Open Sans"/>
              </a:rPr>
              <a:t>Positive</a:t>
            </a:r>
            <a:endParaRPr b="1" sz="1800">
              <a:solidFill>
                <a:srgbClr val="6BABE5"/>
              </a:solidFill>
              <a:latin typeface="Open Sans"/>
              <a:ea typeface="Open Sans"/>
              <a:cs typeface="Open Sans"/>
              <a:sym typeface="Open Sans"/>
            </a:endParaRPr>
          </a:p>
          <a:p>
            <a:pPr indent="-342900" lvl="0" marL="457200" marR="0" rtl="0" algn="l">
              <a:lnSpc>
                <a:spcPct val="150000"/>
              </a:lnSpc>
              <a:spcBef>
                <a:spcPts val="0"/>
              </a:spcBef>
              <a:spcAft>
                <a:spcPts val="0"/>
              </a:spcAft>
              <a:buClr>
                <a:srgbClr val="000000"/>
              </a:buClr>
              <a:buSzPts val="1800"/>
              <a:buFont typeface="Open Sans"/>
              <a:buChar char="●"/>
            </a:pPr>
            <a:r>
              <a:rPr b="1" i="0" lang="en" sz="1800" u="none" cap="none" strike="noStrike">
                <a:solidFill>
                  <a:srgbClr val="6BABE5"/>
                </a:solidFill>
                <a:latin typeface="Open Sans"/>
                <a:ea typeface="Open Sans"/>
                <a:cs typeface="Open Sans"/>
                <a:sym typeface="Open Sans"/>
              </a:rPr>
              <a:t>s</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chemeClr val="dk1"/>
                </a:solidFill>
                <a:latin typeface="Open Sans"/>
                <a:ea typeface="Open Sans"/>
                <a:cs typeface="Open Sans"/>
                <a:sym typeface="Open Sans"/>
              </a:rPr>
              <a:t>as</a:t>
            </a:r>
            <a:r>
              <a:rPr b="0" i="0" lang="en" sz="1800" u="none" cap="none" strike="noStrike">
                <a:solidFill>
                  <a:srgbClr val="6BABE5"/>
                </a:solidFill>
                <a:latin typeface="Open Sans"/>
                <a:ea typeface="Open Sans"/>
                <a:cs typeface="Open Sans"/>
                <a:sym typeface="Open Sans"/>
              </a:rPr>
              <a:t> </a:t>
            </a:r>
            <a:r>
              <a:rPr b="1" i="0" lang="en" sz="1800" u="none" cap="none" strike="noStrike">
                <a:solidFill>
                  <a:srgbClr val="6BABE5"/>
                </a:solidFill>
                <a:latin typeface="Open Sans"/>
                <a:ea typeface="Open Sans"/>
                <a:cs typeface="Open Sans"/>
                <a:sym typeface="Open Sans"/>
              </a:rPr>
              <a:t>Alt Negative</a:t>
            </a:r>
            <a:endParaRPr b="1"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0"/>
              </a:spcBef>
              <a:spcAft>
                <a:spcPts val="0"/>
              </a:spcAft>
              <a:buClr>
                <a:srgbClr val="000000"/>
              </a:buClr>
              <a:buSzPts val="1800"/>
              <a:buFont typeface="Open Sans"/>
              <a:buChar char="●"/>
            </a:pPr>
            <a:r>
              <a:rPr b="1" i="0" lang="en" sz="1800" u="none" cap="none" strike="noStrike">
                <a:solidFill>
                  <a:srgbClr val="6BABE5"/>
                </a:solidFill>
                <a:latin typeface="Open Sans"/>
                <a:ea typeface="Open Sans"/>
                <a:cs typeface="Open Sans"/>
                <a:sym typeface="Open Sans"/>
              </a:rPr>
              <a:t>w</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chemeClr val="dk1"/>
                </a:solidFill>
                <a:latin typeface="Open Sans"/>
                <a:ea typeface="Open Sans"/>
                <a:cs typeface="Open Sans"/>
                <a:sym typeface="Open Sans"/>
              </a:rPr>
              <a:t>as</a:t>
            </a:r>
            <a:r>
              <a:rPr b="0" i="0" lang="en" sz="1800" u="none" cap="none" strike="noStrike">
                <a:solidFill>
                  <a:srgbClr val="6BABE5"/>
                </a:solidFill>
                <a:latin typeface="Open Sans"/>
                <a:ea typeface="Open Sans"/>
                <a:cs typeface="Open Sans"/>
                <a:sym typeface="Open Sans"/>
              </a:rPr>
              <a:t> </a:t>
            </a:r>
            <a:r>
              <a:rPr b="1" i="0" lang="en" sz="1800" u="none" cap="none" strike="noStrike">
                <a:solidFill>
                  <a:srgbClr val="6BABE5"/>
                </a:solidFill>
                <a:latin typeface="Open Sans"/>
                <a:ea typeface="Open Sans"/>
                <a:cs typeface="Open Sans"/>
                <a:sym typeface="Open Sans"/>
              </a:rPr>
              <a:t>Alt Positive</a:t>
            </a:r>
            <a:endParaRPr b="1" sz="1800"/>
          </a:p>
          <a:p>
            <a:pPr indent="0" lvl="0" marL="114300" marR="0" rtl="0" algn="l">
              <a:lnSpc>
                <a:spcPct val="100000"/>
              </a:lnSpc>
              <a:spcBef>
                <a:spcPts val="0"/>
              </a:spcBef>
              <a:spcAft>
                <a:spcPts val="0"/>
              </a:spcAft>
              <a:buClr>
                <a:srgbClr val="000000"/>
              </a:buClr>
              <a:buSzPts val="1800"/>
              <a:buFont typeface="Open Sans"/>
              <a:buNone/>
            </a:pPr>
            <a:r>
              <a:t/>
            </a:r>
            <a:endParaRPr b="0" i="0" sz="2200" u="none" cap="none" strike="noStrike">
              <a:solidFill>
                <a:srgbClr val="000000"/>
              </a:solidFill>
              <a:latin typeface="Open Sans"/>
              <a:ea typeface="Open Sans"/>
              <a:cs typeface="Open Sans"/>
              <a:sym typeface="Open Sans"/>
            </a:endParaRPr>
          </a:p>
        </p:txBody>
      </p:sp>
      <p:sp>
        <p:nvSpPr>
          <p:cNvPr id="1300" name="Google Shape;1300;p179"/>
          <p:cNvSpPr/>
          <p:nvPr/>
        </p:nvSpPr>
        <p:spPr>
          <a:xfrm>
            <a:off x="5470088" y="2996646"/>
            <a:ext cx="150600" cy="520800"/>
          </a:xfrm>
          <a:prstGeom prst="leftBrace">
            <a:avLst>
              <a:gd fmla="val 8333" name="adj1"/>
              <a:gd fmla="val 50000" name="adj2"/>
            </a:avLst>
          </a:prstGeom>
          <a:noFill/>
          <a:ln cap="flat" cmpd="sng" w="38100">
            <a:solidFill>
              <a:srgbClr val="6BABE5"/>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1301" name="Google Shape;1301;p179"/>
          <p:cNvCxnSpPr/>
          <p:nvPr/>
        </p:nvCxnSpPr>
        <p:spPr>
          <a:xfrm>
            <a:off x="4450808" y="3260211"/>
            <a:ext cx="975600" cy="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900"/>
              </a:srgbClr>
            </a:outerShdw>
          </a:effectLst>
        </p:spPr>
      </p:cxnSp>
      <p:sp>
        <p:nvSpPr>
          <p:cNvPr id="1302" name="Google Shape;1302;p179"/>
          <p:cNvSpPr/>
          <p:nvPr/>
        </p:nvSpPr>
        <p:spPr>
          <a:xfrm rot="-5400000">
            <a:off x="4704324" y="4658201"/>
            <a:ext cx="1828800" cy="1275300"/>
          </a:xfrm>
          <a:prstGeom prst="right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3" name="Google Shape;1303;p179"/>
          <p:cNvSpPr/>
          <p:nvPr/>
        </p:nvSpPr>
        <p:spPr>
          <a:xfrm rot="5400000">
            <a:off x="6276493" y="4658201"/>
            <a:ext cx="1828800" cy="1275300"/>
          </a:xfrm>
          <a:prstGeom prst="right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04" name="Google Shape;1304;p179"/>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Project Settings</a:t>
            </a:r>
            <a:endParaRPr sz="10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8" name="Shape 1308"/>
        <p:cNvGrpSpPr/>
        <p:nvPr/>
      </p:nvGrpSpPr>
      <p:grpSpPr>
        <a:xfrm>
          <a:off x="0" y="0"/>
          <a:ext cx="0" cy="0"/>
          <a:chOff x="0" y="0"/>
          <a:chExt cx="0" cy="0"/>
        </a:xfrm>
      </p:grpSpPr>
      <p:sp>
        <p:nvSpPr>
          <p:cNvPr id="1309" name="Google Shape;1309;p180"/>
          <p:cNvSpPr txBox="1"/>
          <p:nvPr>
            <p:ph idx="1" type="body"/>
          </p:nvPr>
        </p:nvSpPr>
        <p:spPr>
          <a:xfrm>
            <a:off x="107650" y="2165000"/>
            <a:ext cx="4343100" cy="1601400"/>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
                <a:solidFill>
                  <a:schemeClr val="dk1"/>
                </a:solidFill>
              </a:rPr>
              <a:t>We have set the </a:t>
            </a:r>
            <a:r>
              <a:rPr b="1" lang="en">
                <a:solidFill>
                  <a:srgbClr val="6BABE5"/>
                </a:solidFill>
              </a:rPr>
              <a:t>Vertical</a:t>
            </a:r>
            <a:r>
              <a:rPr lang="en">
                <a:solidFill>
                  <a:schemeClr val="dk1"/>
                </a:solidFill>
              </a:rPr>
              <a:t> input, now the </a:t>
            </a:r>
            <a:r>
              <a:rPr b="1" lang="en">
                <a:solidFill>
                  <a:srgbClr val="6BABE5"/>
                </a:solidFill>
              </a:rPr>
              <a:t>Horizontal</a:t>
            </a:r>
            <a:r>
              <a:rPr lang="en">
                <a:solidFill>
                  <a:schemeClr val="dk1"/>
                </a:solidFill>
              </a:rPr>
              <a:t> values need to applied too.</a:t>
            </a:r>
            <a:endParaRPr/>
          </a:p>
        </p:txBody>
      </p:sp>
      <p:sp>
        <p:nvSpPr>
          <p:cNvPr id="1310" name="Google Shape;1310;p180"/>
          <p:cNvSpPr/>
          <p:nvPr/>
        </p:nvSpPr>
        <p:spPr>
          <a:xfrm>
            <a:off x="4748462" y="4249107"/>
            <a:ext cx="1828800" cy="1275300"/>
          </a:xfrm>
          <a:prstGeom prst="right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1" name="Google Shape;1311;p180"/>
          <p:cNvSpPr/>
          <p:nvPr/>
        </p:nvSpPr>
        <p:spPr>
          <a:xfrm rot="10800000">
            <a:off x="6039846" y="4955006"/>
            <a:ext cx="1828800" cy="1275300"/>
          </a:xfrm>
          <a:prstGeom prst="rightArrow">
            <a:avLst>
              <a:gd fmla="val 50000" name="adj1"/>
              <a:gd fmla="val 50000" name="adj2"/>
            </a:avLst>
          </a:prstGeom>
          <a:solidFill>
            <a:schemeClr val="accent1"/>
          </a:solidFill>
          <a:ln cap="flat" cmpd="sng" w="25400">
            <a:solidFill>
              <a:srgbClr val="BA7C2E"/>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
        <p:nvSpPr>
          <p:cNvPr id="1312" name="Google Shape;1312;p180"/>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Project Settings</a:t>
            </a:r>
            <a:endParaRPr sz="1000"/>
          </a:p>
        </p:txBody>
      </p:sp>
      <p:pic>
        <p:nvPicPr>
          <p:cNvPr id="1313" name="Google Shape;1313;p180"/>
          <p:cNvPicPr preferRelativeResize="0"/>
          <p:nvPr/>
        </p:nvPicPr>
        <p:blipFill rotWithShape="1">
          <a:blip r:embed="rId3">
            <a:alphaModFix/>
          </a:blip>
          <a:srcRect b="0" l="0" r="19627" t="0"/>
          <a:stretch/>
        </p:blipFill>
        <p:spPr>
          <a:xfrm>
            <a:off x="5378700" y="1893275"/>
            <a:ext cx="3449590" cy="1828800"/>
          </a:xfrm>
          <a:prstGeom prst="rect">
            <a:avLst/>
          </a:prstGeom>
          <a:noFill/>
          <a:ln cap="flat" cmpd="sng" w="19050">
            <a:solidFill>
              <a:srgbClr val="000000"/>
            </a:solidFill>
            <a:prstDash val="solid"/>
            <a:round/>
            <a:headEnd len="sm" w="sm" type="none"/>
            <a:tailEnd len="sm" w="sm" type="none"/>
          </a:ln>
        </p:spPr>
      </p:pic>
      <p:sp>
        <p:nvSpPr>
          <p:cNvPr id="1314" name="Google Shape;1314;p180"/>
          <p:cNvSpPr/>
          <p:nvPr/>
        </p:nvSpPr>
        <p:spPr>
          <a:xfrm>
            <a:off x="5470088" y="2996646"/>
            <a:ext cx="150600" cy="520800"/>
          </a:xfrm>
          <a:prstGeom prst="leftBrace">
            <a:avLst>
              <a:gd fmla="val 8333" name="adj1"/>
              <a:gd fmla="val 50000" name="adj2"/>
            </a:avLst>
          </a:prstGeom>
          <a:noFill/>
          <a:ln cap="flat" cmpd="sng" w="38100">
            <a:solidFill>
              <a:srgbClr val="6BABE5"/>
            </a:solidFill>
            <a:prstDash val="solid"/>
            <a:round/>
            <a:headEnd len="sm" w="sm" type="none"/>
            <a:tailEnd len="sm" w="sm" type="none"/>
          </a:ln>
          <a:effectLst>
            <a:outerShdw blurRad="40000" rotWithShape="0" dir="5400000" dist="23000">
              <a:srgbClr val="000000">
                <a:alpha val="34900"/>
              </a:srgbClr>
            </a:outerShdw>
          </a:effectLst>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None/>
            </a:pPr>
            <a:r>
              <a:t/>
            </a:r>
            <a:endParaRPr b="0" i="0" sz="1400" u="none" cap="none" strike="noStrike">
              <a:solidFill>
                <a:schemeClr val="dk1"/>
              </a:solidFill>
              <a:latin typeface="Arial"/>
              <a:ea typeface="Arial"/>
              <a:cs typeface="Arial"/>
              <a:sym typeface="Arial"/>
            </a:endParaRPr>
          </a:p>
        </p:txBody>
      </p:sp>
      <p:cxnSp>
        <p:nvCxnSpPr>
          <p:cNvPr id="1315" name="Google Shape;1315;p180"/>
          <p:cNvCxnSpPr/>
          <p:nvPr/>
        </p:nvCxnSpPr>
        <p:spPr>
          <a:xfrm>
            <a:off x="4450808" y="3260211"/>
            <a:ext cx="975600" cy="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900"/>
              </a:srgbClr>
            </a:outerShdw>
          </a:effectLst>
        </p:spPr>
      </p:cxnSp>
      <p:sp>
        <p:nvSpPr>
          <p:cNvPr id="1316" name="Google Shape;1316;p180"/>
          <p:cNvSpPr txBox="1"/>
          <p:nvPr/>
        </p:nvSpPr>
        <p:spPr>
          <a:xfrm>
            <a:off x="987497" y="4159900"/>
            <a:ext cx="3615600" cy="2271900"/>
          </a:xfrm>
          <a:prstGeom prst="rect">
            <a:avLst/>
          </a:prstGeom>
          <a:noFill/>
          <a:ln>
            <a:noFill/>
          </a:ln>
        </p:spPr>
        <p:txBody>
          <a:bodyPr anchorCtr="0" anchor="t" bIns="91425" lIns="91425" spcFirstLastPara="1" rIns="91425" wrap="square" tIns="91425">
            <a:noAutofit/>
          </a:bodyPr>
          <a:lstStyle/>
          <a:p>
            <a:pPr indent="0" lvl="0" marL="114300" marR="0" rtl="0" algn="l">
              <a:lnSpc>
                <a:spcPct val="150000"/>
              </a:lnSpc>
              <a:spcBef>
                <a:spcPts val="0"/>
              </a:spcBef>
              <a:spcAft>
                <a:spcPts val="0"/>
              </a:spcAft>
              <a:buClr>
                <a:srgbClr val="000000"/>
              </a:buClr>
              <a:buSzPts val="1800"/>
              <a:buFont typeface="Open Sans"/>
              <a:buNone/>
            </a:pPr>
            <a:r>
              <a:rPr b="1" lang="en" sz="1800" u="sng">
                <a:latin typeface="Open Sans"/>
                <a:ea typeface="Open Sans"/>
                <a:cs typeface="Open Sans"/>
                <a:sym typeface="Open Sans"/>
              </a:rPr>
              <a:t>Let's also set:</a:t>
            </a:r>
            <a:endParaRPr b="0" i="0" sz="1800" u="none" cap="none" strike="noStrike">
              <a:solidFill>
                <a:srgbClr val="6BABE5"/>
              </a:solidFill>
              <a:latin typeface="Open Sans"/>
              <a:ea typeface="Open Sans"/>
              <a:cs typeface="Open Sans"/>
              <a:sym typeface="Open Sans"/>
            </a:endParaRPr>
          </a:p>
          <a:p>
            <a:pPr indent="-342900" lvl="0" marL="457200" marR="0" rtl="0" algn="l">
              <a:lnSpc>
                <a:spcPct val="150000"/>
              </a:lnSpc>
              <a:spcBef>
                <a:spcPts val="0"/>
              </a:spcBef>
              <a:spcAft>
                <a:spcPts val="0"/>
              </a:spcAft>
              <a:buClr>
                <a:srgbClr val="000000"/>
              </a:buClr>
              <a:buSzPts val="1800"/>
              <a:buFont typeface="Open Sans"/>
              <a:buChar char="●"/>
            </a:pPr>
            <a:r>
              <a:rPr b="1" lang="en" sz="1800">
                <a:solidFill>
                  <a:srgbClr val="6BABE5"/>
                </a:solidFill>
                <a:latin typeface="Open Sans"/>
                <a:ea typeface="Open Sans"/>
                <a:cs typeface="Open Sans"/>
                <a:sym typeface="Open Sans"/>
              </a:rPr>
              <a:t>left</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chemeClr val="dk1"/>
                </a:solidFill>
                <a:latin typeface="Open Sans"/>
                <a:ea typeface="Open Sans"/>
                <a:cs typeface="Open Sans"/>
                <a:sym typeface="Open Sans"/>
              </a:rPr>
              <a:t>as</a:t>
            </a:r>
            <a:r>
              <a:rPr b="0" i="0" lang="en" sz="1800" u="none" cap="none" strike="noStrike">
                <a:solidFill>
                  <a:srgbClr val="6BABE5"/>
                </a:solidFill>
                <a:latin typeface="Open Sans"/>
                <a:ea typeface="Open Sans"/>
                <a:cs typeface="Open Sans"/>
                <a:sym typeface="Open Sans"/>
              </a:rPr>
              <a:t> </a:t>
            </a:r>
            <a:r>
              <a:rPr b="1" i="0" lang="en" sz="1800" u="none" cap="none" strike="noStrike">
                <a:solidFill>
                  <a:srgbClr val="6BABE5"/>
                </a:solidFill>
                <a:latin typeface="Open Sans"/>
                <a:ea typeface="Open Sans"/>
                <a:cs typeface="Open Sans"/>
                <a:sym typeface="Open Sans"/>
              </a:rPr>
              <a:t>Negative</a:t>
            </a:r>
            <a:endParaRPr b="1" sz="1800"/>
          </a:p>
          <a:p>
            <a:pPr indent="-342900" lvl="0" marL="457200" rtl="0" algn="l">
              <a:lnSpc>
                <a:spcPct val="150000"/>
              </a:lnSpc>
              <a:spcBef>
                <a:spcPts val="0"/>
              </a:spcBef>
              <a:spcAft>
                <a:spcPts val="0"/>
              </a:spcAft>
              <a:buSzPts val="1800"/>
              <a:buFont typeface="Open Sans"/>
              <a:buChar char="●"/>
            </a:pPr>
            <a:r>
              <a:rPr b="1" lang="en" sz="1800">
                <a:solidFill>
                  <a:srgbClr val="6BABE5"/>
                </a:solidFill>
                <a:latin typeface="Open Sans"/>
                <a:ea typeface="Open Sans"/>
                <a:cs typeface="Open Sans"/>
                <a:sym typeface="Open Sans"/>
              </a:rPr>
              <a:t>d</a:t>
            </a:r>
            <a:r>
              <a:rPr lang="en" sz="1800">
                <a:solidFill>
                  <a:srgbClr val="6BABE5"/>
                </a:solidFill>
                <a:latin typeface="Open Sans"/>
                <a:ea typeface="Open Sans"/>
                <a:cs typeface="Open Sans"/>
                <a:sym typeface="Open Sans"/>
              </a:rPr>
              <a:t> </a:t>
            </a:r>
            <a:r>
              <a:rPr lang="en" sz="1800">
                <a:solidFill>
                  <a:schemeClr val="dk1"/>
                </a:solidFill>
                <a:latin typeface="Open Sans"/>
                <a:ea typeface="Open Sans"/>
                <a:cs typeface="Open Sans"/>
                <a:sym typeface="Open Sans"/>
              </a:rPr>
              <a:t>as</a:t>
            </a:r>
            <a:r>
              <a:rPr lang="en" sz="1800">
                <a:solidFill>
                  <a:srgbClr val="6BABE5"/>
                </a:solidFill>
                <a:latin typeface="Open Sans"/>
                <a:ea typeface="Open Sans"/>
                <a:cs typeface="Open Sans"/>
                <a:sym typeface="Open Sans"/>
              </a:rPr>
              <a:t> </a:t>
            </a:r>
            <a:r>
              <a:rPr b="1" lang="en" sz="1800">
                <a:solidFill>
                  <a:srgbClr val="6BABE5"/>
                </a:solidFill>
                <a:latin typeface="Open Sans"/>
                <a:ea typeface="Open Sans"/>
                <a:cs typeface="Open Sans"/>
                <a:sym typeface="Open Sans"/>
              </a:rPr>
              <a:t>Positive</a:t>
            </a:r>
            <a:endParaRPr b="1" sz="1800">
              <a:solidFill>
                <a:srgbClr val="6BABE5"/>
              </a:solidFill>
              <a:latin typeface="Open Sans"/>
              <a:ea typeface="Open Sans"/>
              <a:cs typeface="Open Sans"/>
              <a:sym typeface="Open Sans"/>
            </a:endParaRPr>
          </a:p>
          <a:p>
            <a:pPr indent="-342900" lvl="0" marL="457200" marR="0" rtl="0" algn="l">
              <a:lnSpc>
                <a:spcPct val="150000"/>
              </a:lnSpc>
              <a:spcBef>
                <a:spcPts val="0"/>
              </a:spcBef>
              <a:spcAft>
                <a:spcPts val="0"/>
              </a:spcAft>
              <a:buClr>
                <a:srgbClr val="000000"/>
              </a:buClr>
              <a:buSzPts val="1800"/>
              <a:buFont typeface="Open Sans"/>
              <a:buChar char="●"/>
            </a:pPr>
            <a:r>
              <a:rPr b="1" lang="en" sz="1800">
                <a:solidFill>
                  <a:srgbClr val="6BABE5"/>
                </a:solidFill>
                <a:latin typeface="Open Sans"/>
                <a:ea typeface="Open Sans"/>
                <a:cs typeface="Open Sans"/>
                <a:sym typeface="Open Sans"/>
              </a:rPr>
              <a:t>a</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chemeClr val="dk1"/>
                </a:solidFill>
                <a:latin typeface="Open Sans"/>
                <a:ea typeface="Open Sans"/>
                <a:cs typeface="Open Sans"/>
                <a:sym typeface="Open Sans"/>
              </a:rPr>
              <a:t>as</a:t>
            </a:r>
            <a:r>
              <a:rPr b="0" i="0" lang="en" sz="1800" u="none" cap="none" strike="noStrike">
                <a:solidFill>
                  <a:srgbClr val="6BABE5"/>
                </a:solidFill>
                <a:latin typeface="Open Sans"/>
                <a:ea typeface="Open Sans"/>
                <a:cs typeface="Open Sans"/>
                <a:sym typeface="Open Sans"/>
              </a:rPr>
              <a:t> </a:t>
            </a:r>
            <a:r>
              <a:rPr b="1" i="0" lang="en" sz="1800" u="none" cap="none" strike="noStrike">
                <a:solidFill>
                  <a:srgbClr val="6BABE5"/>
                </a:solidFill>
                <a:latin typeface="Open Sans"/>
                <a:ea typeface="Open Sans"/>
                <a:cs typeface="Open Sans"/>
                <a:sym typeface="Open Sans"/>
              </a:rPr>
              <a:t>Alt Negative</a:t>
            </a:r>
            <a:endParaRPr b="1" i="0" sz="1800" u="none" cap="none" strike="noStrike">
              <a:solidFill>
                <a:schemeClr val="dk1"/>
              </a:solidFill>
              <a:latin typeface="Open Sans"/>
              <a:ea typeface="Open Sans"/>
              <a:cs typeface="Open Sans"/>
              <a:sym typeface="Open Sans"/>
            </a:endParaRPr>
          </a:p>
          <a:p>
            <a:pPr indent="-342900" lvl="0" marL="457200" marR="0" rtl="0" algn="l">
              <a:lnSpc>
                <a:spcPct val="150000"/>
              </a:lnSpc>
              <a:spcBef>
                <a:spcPts val="0"/>
              </a:spcBef>
              <a:spcAft>
                <a:spcPts val="0"/>
              </a:spcAft>
              <a:buClr>
                <a:srgbClr val="000000"/>
              </a:buClr>
              <a:buSzPts val="1800"/>
              <a:buFont typeface="Open Sans"/>
              <a:buChar char="●"/>
            </a:pPr>
            <a:r>
              <a:rPr b="1" lang="en" sz="1800">
                <a:solidFill>
                  <a:srgbClr val="6BABE5"/>
                </a:solidFill>
                <a:latin typeface="Open Sans"/>
                <a:ea typeface="Open Sans"/>
                <a:cs typeface="Open Sans"/>
                <a:sym typeface="Open Sans"/>
              </a:rPr>
              <a:t>right</a:t>
            </a:r>
            <a:r>
              <a:rPr b="0" i="0" lang="en" sz="1800" u="none" cap="none" strike="noStrike">
                <a:solidFill>
                  <a:srgbClr val="6BABE5"/>
                </a:solidFill>
                <a:latin typeface="Open Sans"/>
                <a:ea typeface="Open Sans"/>
                <a:cs typeface="Open Sans"/>
                <a:sym typeface="Open Sans"/>
              </a:rPr>
              <a:t> </a:t>
            </a:r>
            <a:r>
              <a:rPr b="0" i="0" lang="en" sz="1800" u="none" cap="none" strike="noStrike">
                <a:solidFill>
                  <a:schemeClr val="dk1"/>
                </a:solidFill>
                <a:latin typeface="Open Sans"/>
                <a:ea typeface="Open Sans"/>
                <a:cs typeface="Open Sans"/>
                <a:sym typeface="Open Sans"/>
              </a:rPr>
              <a:t>as</a:t>
            </a:r>
            <a:r>
              <a:rPr b="0" i="0" lang="en" sz="1800" u="none" cap="none" strike="noStrike">
                <a:solidFill>
                  <a:srgbClr val="6BABE5"/>
                </a:solidFill>
                <a:latin typeface="Open Sans"/>
                <a:ea typeface="Open Sans"/>
                <a:cs typeface="Open Sans"/>
                <a:sym typeface="Open Sans"/>
              </a:rPr>
              <a:t> </a:t>
            </a:r>
            <a:r>
              <a:rPr b="1" i="0" lang="en" sz="1800" u="none" cap="none" strike="noStrike">
                <a:solidFill>
                  <a:srgbClr val="6BABE5"/>
                </a:solidFill>
                <a:latin typeface="Open Sans"/>
                <a:ea typeface="Open Sans"/>
                <a:cs typeface="Open Sans"/>
                <a:sym typeface="Open Sans"/>
              </a:rPr>
              <a:t>Alt Positive</a:t>
            </a:r>
            <a:endParaRPr b="1" sz="1800"/>
          </a:p>
          <a:p>
            <a:pPr indent="0" lvl="0" marL="114300" marR="0" rtl="0" algn="l">
              <a:lnSpc>
                <a:spcPct val="100000"/>
              </a:lnSpc>
              <a:spcBef>
                <a:spcPts val="0"/>
              </a:spcBef>
              <a:spcAft>
                <a:spcPts val="0"/>
              </a:spcAft>
              <a:buClr>
                <a:srgbClr val="000000"/>
              </a:buClr>
              <a:buSzPts val="1800"/>
              <a:buFont typeface="Open Sans"/>
              <a:buNone/>
            </a:pPr>
            <a:r>
              <a:t/>
            </a:r>
            <a:endParaRPr b="0" i="0" sz="2200" u="none" cap="none" strike="noStrike">
              <a:solidFill>
                <a:srgbClr val="000000"/>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0" name="Shape 1320"/>
        <p:cNvGrpSpPr/>
        <p:nvPr/>
      </p:nvGrpSpPr>
      <p:grpSpPr>
        <a:xfrm>
          <a:off x="0" y="0"/>
          <a:ext cx="0" cy="0"/>
          <a:chOff x="0" y="0"/>
          <a:chExt cx="0" cy="0"/>
        </a:xfrm>
      </p:grpSpPr>
      <p:sp>
        <p:nvSpPr>
          <p:cNvPr id="1321" name="Google Shape;1321;p181"/>
          <p:cNvSpPr txBox="1"/>
          <p:nvPr>
            <p:ph idx="1" type="body"/>
          </p:nvPr>
        </p:nvSpPr>
        <p:spPr>
          <a:xfrm>
            <a:off x="264900" y="1819025"/>
            <a:ext cx="4007400" cy="4617600"/>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 sz="1600"/>
              <a:t>Despite the </a:t>
            </a:r>
            <a:r>
              <a:rPr b="1" lang="en" sz="1600"/>
              <a:t>Name </a:t>
            </a:r>
            <a:r>
              <a:rPr lang="en" sz="1600"/>
              <a:t>being </a:t>
            </a:r>
            <a:r>
              <a:rPr b="1" lang="en" sz="1600">
                <a:solidFill>
                  <a:srgbClr val="6BABE5"/>
                </a:solidFill>
              </a:rPr>
              <a:t>Jump, </a:t>
            </a:r>
            <a:r>
              <a:rPr lang="en" sz="1600">
                <a:solidFill>
                  <a:schemeClr val="dk1"/>
                </a:solidFill>
              </a:rPr>
              <a:t>this input will represent the vehicle handbrake.</a:t>
            </a:r>
            <a:endParaRPr b="1" sz="1600">
              <a:solidFill>
                <a:srgbClr val="6BABE5"/>
              </a:solidFill>
            </a:endParaRPr>
          </a:p>
          <a:p>
            <a:pPr indent="0" lvl="0" marL="114300" rtl="0" algn="just">
              <a:lnSpc>
                <a:spcPct val="150000"/>
              </a:lnSpc>
              <a:spcBef>
                <a:spcPts val="1000"/>
              </a:spcBef>
              <a:spcAft>
                <a:spcPts val="0"/>
              </a:spcAft>
              <a:buSzPts val="1800"/>
              <a:buNone/>
            </a:pPr>
            <a:r>
              <a:rPr lang="en" sz="1600">
                <a:solidFill>
                  <a:schemeClr val="dk1"/>
                </a:solidFill>
              </a:rPr>
              <a:t>Our Positive Button value is set to </a:t>
            </a:r>
            <a:r>
              <a:rPr b="1" lang="en" sz="1600">
                <a:solidFill>
                  <a:srgbClr val="6BABE5"/>
                </a:solidFill>
              </a:rPr>
              <a:t>space, </a:t>
            </a:r>
            <a:r>
              <a:rPr lang="en" sz="1600"/>
              <a:t>which is our keyboard spacebar</a:t>
            </a:r>
            <a:r>
              <a:rPr lang="en" sz="1600">
                <a:solidFill>
                  <a:schemeClr val="dk1"/>
                </a:solidFill>
              </a:rPr>
              <a:t>.</a:t>
            </a:r>
            <a:endParaRPr sz="1600">
              <a:solidFill>
                <a:schemeClr val="dk1"/>
              </a:solidFill>
            </a:endParaRPr>
          </a:p>
          <a:p>
            <a:pPr indent="0" lvl="0" marL="114300" rtl="0" algn="just">
              <a:lnSpc>
                <a:spcPct val="150000"/>
              </a:lnSpc>
              <a:spcBef>
                <a:spcPts val="1000"/>
              </a:spcBef>
              <a:spcAft>
                <a:spcPts val="0"/>
              </a:spcAft>
              <a:buSzPts val="1800"/>
              <a:buNone/>
            </a:pPr>
            <a:r>
              <a:rPr lang="en" sz="1600">
                <a:solidFill>
                  <a:schemeClr val="dk1"/>
                </a:solidFill>
              </a:rPr>
              <a:t>Two keys were set for Vertical and Horizontal values because the car is able to move forwards, backwards, left and right.</a:t>
            </a:r>
            <a:endParaRPr sz="1600"/>
          </a:p>
          <a:p>
            <a:pPr indent="0" lvl="0" marL="114300" rtl="0" algn="just">
              <a:lnSpc>
                <a:spcPct val="150000"/>
              </a:lnSpc>
              <a:spcBef>
                <a:spcPts val="1000"/>
              </a:spcBef>
              <a:spcAft>
                <a:spcPts val="0"/>
              </a:spcAft>
              <a:buSzPts val="1800"/>
              <a:buNone/>
            </a:pPr>
            <a:r>
              <a:rPr lang="en" sz="1600">
                <a:solidFill>
                  <a:schemeClr val="dk1"/>
                </a:solidFill>
              </a:rPr>
              <a:t>This function has no alternate input, so only one key is needed to control this.</a:t>
            </a:r>
            <a:endParaRPr sz="1600"/>
          </a:p>
          <a:p>
            <a:pPr indent="0" lvl="0" marL="114300" rtl="0" algn="l">
              <a:lnSpc>
                <a:spcPct val="100000"/>
              </a:lnSpc>
              <a:spcBef>
                <a:spcPts val="1000"/>
              </a:spcBef>
              <a:spcAft>
                <a:spcPts val="0"/>
              </a:spcAft>
              <a:buSzPts val="1800"/>
              <a:buNone/>
            </a:pPr>
            <a:r>
              <a:t/>
            </a:r>
            <a:endParaRPr>
              <a:solidFill>
                <a:schemeClr val="dk1"/>
              </a:solidFill>
            </a:endParaRPr>
          </a:p>
        </p:txBody>
      </p:sp>
      <p:pic>
        <p:nvPicPr>
          <p:cNvPr id="1322" name="Google Shape;1322;p181"/>
          <p:cNvPicPr preferRelativeResize="0"/>
          <p:nvPr/>
        </p:nvPicPr>
        <p:blipFill rotWithShape="1">
          <a:blip r:embed="rId3">
            <a:alphaModFix/>
          </a:blip>
          <a:srcRect b="0" l="0" r="0" t="0"/>
          <a:stretch/>
        </p:blipFill>
        <p:spPr>
          <a:xfrm>
            <a:off x="5086099" y="3141615"/>
            <a:ext cx="3742501" cy="1736659"/>
          </a:xfrm>
          <a:prstGeom prst="rect">
            <a:avLst/>
          </a:prstGeom>
          <a:noFill/>
          <a:ln cap="flat" cmpd="sng" w="19050">
            <a:solidFill>
              <a:srgbClr val="000000"/>
            </a:solidFill>
            <a:prstDash val="solid"/>
            <a:round/>
            <a:headEnd len="sm" w="sm" type="none"/>
            <a:tailEnd len="sm" w="sm" type="none"/>
          </a:ln>
        </p:spPr>
      </p:pic>
      <p:cxnSp>
        <p:nvCxnSpPr>
          <p:cNvPr id="1323" name="Google Shape;1323;p181"/>
          <p:cNvCxnSpPr/>
          <p:nvPr/>
        </p:nvCxnSpPr>
        <p:spPr>
          <a:xfrm>
            <a:off x="4424689" y="3975435"/>
            <a:ext cx="975600" cy="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sp>
        <p:nvSpPr>
          <p:cNvPr id="1324" name="Google Shape;1324;p181"/>
          <p:cNvSpPr txBox="1"/>
          <p:nvPr/>
        </p:nvSpPr>
        <p:spPr>
          <a:xfrm>
            <a:off x="4136575" y="5206150"/>
            <a:ext cx="5383200" cy="651900"/>
          </a:xfrm>
          <a:prstGeom prst="rect">
            <a:avLst/>
          </a:prstGeom>
          <a:noFill/>
          <a:ln>
            <a:noFill/>
          </a:ln>
        </p:spPr>
        <p:txBody>
          <a:bodyPr anchorCtr="0" anchor="t" bIns="91425" lIns="91425" spcFirstLastPara="1" rIns="91425" wrap="square" tIns="91425">
            <a:noAutofit/>
          </a:bodyPr>
          <a:lstStyle/>
          <a:p>
            <a:pPr indent="0" lvl="0" marL="114300" marR="0" rtl="0" algn="ctr">
              <a:lnSpc>
                <a:spcPct val="100000"/>
              </a:lnSpc>
              <a:spcBef>
                <a:spcPts val="0"/>
              </a:spcBef>
              <a:spcAft>
                <a:spcPts val="0"/>
              </a:spcAft>
              <a:buClr>
                <a:srgbClr val="000000"/>
              </a:buClr>
              <a:buSzPts val="1800"/>
              <a:buFont typeface="Open Sans"/>
              <a:buNone/>
            </a:pPr>
            <a:r>
              <a:rPr b="1" i="0" lang="en" sz="1600" u="none" cap="none" strike="noStrike">
                <a:solidFill>
                  <a:srgbClr val="000000"/>
                </a:solidFill>
                <a:latin typeface="Open Sans"/>
                <a:ea typeface="Open Sans"/>
                <a:cs typeface="Open Sans"/>
                <a:sym typeface="Open Sans"/>
              </a:rPr>
              <a:t>Input Manager </a:t>
            </a:r>
            <a:r>
              <a:rPr b="1" lang="en" sz="1600">
                <a:latin typeface="Open Sans"/>
                <a:ea typeface="Open Sans"/>
                <a:cs typeface="Open Sans"/>
                <a:sym typeface="Open Sans"/>
              </a:rPr>
              <a:t>P</a:t>
            </a:r>
            <a:r>
              <a:rPr b="1" i="0" lang="en" sz="1600" u="none" cap="none" strike="noStrike">
                <a:solidFill>
                  <a:srgbClr val="000000"/>
                </a:solidFill>
                <a:latin typeface="Open Sans"/>
                <a:ea typeface="Open Sans"/>
                <a:cs typeface="Open Sans"/>
                <a:sym typeface="Open Sans"/>
              </a:rPr>
              <a:t>ath:</a:t>
            </a:r>
            <a:endParaRPr b="1" i="0" sz="1600" u="none" cap="none" strike="noStrike">
              <a:solidFill>
                <a:srgbClr val="000000"/>
              </a:solidFill>
              <a:latin typeface="Open Sans"/>
              <a:ea typeface="Open Sans"/>
              <a:cs typeface="Open Sans"/>
              <a:sym typeface="Open Sans"/>
            </a:endParaRPr>
          </a:p>
          <a:p>
            <a:pPr indent="0" lvl="0" marL="114300" rtl="0" algn="ctr">
              <a:spcBef>
                <a:spcPts val="0"/>
              </a:spcBef>
              <a:spcAft>
                <a:spcPts val="0"/>
              </a:spcAft>
              <a:buClr>
                <a:schemeClr val="dk1"/>
              </a:buClr>
              <a:buSzPts val="1800"/>
              <a:buFont typeface="Open Sans"/>
              <a:buNone/>
            </a:pPr>
            <a:r>
              <a:rPr b="1" lang="en" sz="1600">
                <a:solidFill>
                  <a:srgbClr val="6BABE5"/>
                </a:solidFill>
                <a:latin typeface="Open Sans"/>
                <a:ea typeface="Open Sans"/>
                <a:cs typeface="Open Sans"/>
                <a:sym typeface="Open Sans"/>
              </a:rPr>
              <a:t>Edit &gt; Project Settings &gt; Input&gt;Axes&gt;Jump</a:t>
            </a:r>
            <a:endParaRPr b="1" sz="1600">
              <a:solidFill>
                <a:schemeClr val="dk1"/>
              </a:solidFill>
              <a:latin typeface="Open Sans"/>
              <a:ea typeface="Open Sans"/>
              <a:cs typeface="Open Sans"/>
              <a:sym typeface="Open Sans"/>
            </a:endParaRPr>
          </a:p>
          <a:p>
            <a:pPr indent="0" lvl="0" marL="114300" marR="0" rtl="0" algn="l">
              <a:lnSpc>
                <a:spcPct val="100000"/>
              </a:lnSpc>
              <a:spcBef>
                <a:spcPts val="0"/>
              </a:spcBef>
              <a:spcAft>
                <a:spcPts val="0"/>
              </a:spcAft>
              <a:buClr>
                <a:srgbClr val="000000"/>
              </a:buClr>
              <a:buSzPts val="1800"/>
              <a:buFont typeface="Open Sans"/>
              <a:buNone/>
            </a:pPr>
            <a:r>
              <a:t/>
            </a:r>
            <a:endParaRPr b="1" sz="1800">
              <a:latin typeface="Open Sans"/>
              <a:ea typeface="Open Sans"/>
              <a:cs typeface="Open Sans"/>
              <a:sym typeface="Open Sans"/>
            </a:endParaRPr>
          </a:p>
        </p:txBody>
      </p:sp>
      <p:sp>
        <p:nvSpPr>
          <p:cNvPr id="1325" name="Google Shape;1325;p181"/>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Project Settings</a:t>
            </a:r>
            <a:endParaRPr sz="1000"/>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9" name="Shape 1329"/>
        <p:cNvGrpSpPr/>
        <p:nvPr/>
      </p:nvGrpSpPr>
      <p:grpSpPr>
        <a:xfrm>
          <a:off x="0" y="0"/>
          <a:ext cx="0" cy="0"/>
          <a:chOff x="0" y="0"/>
          <a:chExt cx="0" cy="0"/>
        </a:xfrm>
      </p:grpSpPr>
      <p:sp>
        <p:nvSpPr>
          <p:cNvPr id="1330" name="Google Shape;1330;p182"/>
          <p:cNvSpPr txBox="1"/>
          <p:nvPr/>
        </p:nvSpPr>
        <p:spPr>
          <a:xfrm>
            <a:off x="2359650" y="2932950"/>
            <a:ext cx="4424700" cy="10536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It is a complex function</a:t>
            </a:r>
            <a:endParaRPr/>
          </a:p>
          <a:p>
            <a:pPr indent="-342900" lvl="0" marL="457200" marR="0" rtl="0" algn="l">
              <a:lnSpc>
                <a:spcPct val="150000"/>
              </a:lnSpc>
              <a:spcBef>
                <a:spcPts val="0"/>
              </a:spcBef>
              <a:spcAft>
                <a:spcPts val="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It relies on many other functions</a:t>
            </a:r>
            <a:endParaRPr/>
          </a:p>
          <a:p>
            <a:pPr indent="-342900" lvl="0" marL="457200" marR="0" rtl="0" algn="l">
              <a:lnSpc>
                <a:spcPct val="150000"/>
              </a:lnSpc>
              <a:spcBef>
                <a:spcPts val="0"/>
              </a:spcBef>
              <a:spcAft>
                <a:spcPts val="0"/>
              </a:spcAft>
              <a:buClr>
                <a:srgbClr val="000000"/>
              </a:buClr>
              <a:buSzPts val="1800"/>
              <a:buFont typeface="Open Sans"/>
              <a:buChar char="●"/>
            </a:pPr>
            <a:r>
              <a:rPr b="0" i="0" lang="en" sz="1800" u="none" cap="none" strike="noStrike">
                <a:solidFill>
                  <a:srgbClr val="000000"/>
                </a:solidFill>
                <a:latin typeface="Open Sans"/>
                <a:ea typeface="Open Sans"/>
                <a:cs typeface="Open Sans"/>
                <a:sym typeface="Open Sans"/>
              </a:rPr>
              <a:t>It requires 4 float parameters</a:t>
            </a:r>
            <a:endParaRPr/>
          </a:p>
        </p:txBody>
      </p:sp>
      <p:sp>
        <p:nvSpPr>
          <p:cNvPr id="1331" name="Google Shape;1331;p182"/>
          <p:cNvSpPr txBox="1"/>
          <p:nvPr/>
        </p:nvSpPr>
        <p:spPr>
          <a:xfrm>
            <a:off x="476550" y="2031750"/>
            <a:ext cx="8190900" cy="1053600"/>
          </a:xfrm>
          <a:prstGeom prst="rect">
            <a:avLst/>
          </a:prstGeom>
          <a:noFill/>
          <a:ln>
            <a:noFill/>
          </a:ln>
        </p:spPr>
        <p:txBody>
          <a:bodyPr anchorCtr="0" anchor="t" bIns="91425" lIns="91425" spcFirstLastPara="1" rIns="91425" wrap="square" tIns="91425">
            <a:noAutofit/>
          </a:bodyPr>
          <a:lstStyle/>
          <a:p>
            <a:pPr indent="0" lvl="0" marL="0" marR="0" rtl="0" algn="l">
              <a:lnSpc>
                <a:spcPct val="150000"/>
              </a:lnSpc>
              <a:spcBef>
                <a:spcPts val="0"/>
              </a:spcBef>
              <a:spcAft>
                <a:spcPts val="0"/>
              </a:spcAft>
              <a:buNone/>
            </a:pPr>
            <a:r>
              <a:rPr b="0" i="0" lang="en" sz="1800" u="none" cap="none" strike="noStrike">
                <a:solidFill>
                  <a:srgbClr val="000000"/>
                </a:solidFill>
                <a:latin typeface="Open Sans"/>
                <a:ea typeface="Open Sans"/>
                <a:cs typeface="Open Sans"/>
                <a:sym typeface="Open Sans"/>
              </a:rPr>
              <a:t>Inside </a:t>
            </a:r>
            <a:r>
              <a:rPr b="1" lang="en" sz="1800">
                <a:solidFill>
                  <a:schemeClr val="dk1"/>
                </a:solidFill>
                <a:latin typeface="Consolas"/>
                <a:ea typeface="Consolas"/>
                <a:cs typeface="Consolas"/>
                <a:sym typeface="Consolas"/>
              </a:rPr>
              <a:t>CarController.cs</a:t>
            </a:r>
            <a:r>
              <a:rPr b="0" i="0" lang="en" sz="1800" u="none" cap="none" strike="noStrike">
                <a:solidFill>
                  <a:srgbClr val="000000"/>
                </a:solidFill>
                <a:latin typeface="Open Sans"/>
                <a:ea typeface="Open Sans"/>
                <a:cs typeface="Open Sans"/>
                <a:sym typeface="Open Sans"/>
              </a:rPr>
              <a:t> </a:t>
            </a:r>
            <a:r>
              <a:rPr lang="en" sz="1800">
                <a:latin typeface="Open Sans"/>
                <a:ea typeface="Open Sans"/>
                <a:cs typeface="Open Sans"/>
                <a:sym typeface="Open Sans"/>
              </a:rPr>
              <a:t>there </a:t>
            </a:r>
            <a:r>
              <a:rPr b="0" i="0" lang="en" sz="1800" u="none" cap="none" strike="noStrike">
                <a:solidFill>
                  <a:srgbClr val="000000"/>
                </a:solidFill>
                <a:latin typeface="Open Sans"/>
                <a:ea typeface="Open Sans"/>
                <a:cs typeface="Open Sans"/>
                <a:sym typeface="Open Sans"/>
              </a:rPr>
              <a:t>is a function named </a:t>
            </a:r>
            <a:r>
              <a:rPr b="1" lang="en" sz="1800">
                <a:latin typeface="Consolas"/>
                <a:ea typeface="Consolas"/>
                <a:cs typeface="Consolas"/>
                <a:sym typeface="Consolas"/>
              </a:rPr>
              <a:t>M</a:t>
            </a:r>
            <a:r>
              <a:rPr b="1" i="0" lang="en" sz="1800" u="none" cap="none" strike="noStrike">
                <a:solidFill>
                  <a:srgbClr val="000000"/>
                </a:solidFill>
                <a:latin typeface="Consolas"/>
                <a:ea typeface="Consolas"/>
                <a:cs typeface="Consolas"/>
                <a:sym typeface="Consolas"/>
              </a:rPr>
              <a:t>ove()</a:t>
            </a:r>
            <a:r>
              <a:rPr b="0" i="0" lang="en" sz="1800" u="none" cap="none" strike="noStrike">
                <a:solidFill>
                  <a:srgbClr val="000000"/>
                </a:solidFill>
                <a:latin typeface="Open Sans"/>
                <a:ea typeface="Open Sans"/>
                <a:cs typeface="Open Sans"/>
                <a:sym typeface="Open Sans"/>
              </a:rPr>
              <a:t> on </a:t>
            </a:r>
            <a:r>
              <a:rPr lang="en" sz="1800">
                <a:latin typeface="Open Sans"/>
                <a:ea typeface="Open Sans"/>
                <a:cs typeface="Open Sans"/>
                <a:sym typeface="Open Sans"/>
              </a:rPr>
              <a:t>L</a:t>
            </a:r>
            <a:r>
              <a:rPr b="0" i="0" lang="en" sz="1800" u="none" cap="none" strike="noStrike">
                <a:solidFill>
                  <a:srgbClr val="000000"/>
                </a:solidFill>
                <a:latin typeface="Open Sans"/>
                <a:ea typeface="Open Sans"/>
                <a:cs typeface="Open Sans"/>
                <a:sym typeface="Open Sans"/>
              </a:rPr>
              <a:t>ine 129.  </a:t>
            </a:r>
            <a:endParaRPr b="0" i="0" sz="1800" u="none" cap="none" strike="noStrike">
              <a:solidFill>
                <a:srgbClr val="000000"/>
              </a:solidFill>
              <a:latin typeface="Open Sans"/>
              <a:ea typeface="Open Sans"/>
              <a:cs typeface="Open Sans"/>
              <a:sym typeface="Open Sans"/>
            </a:endParaRPr>
          </a:p>
          <a:p>
            <a:pPr indent="0" lvl="0" marL="0" marR="0" rtl="0" algn="l">
              <a:lnSpc>
                <a:spcPct val="150000"/>
              </a:lnSpc>
              <a:spcBef>
                <a:spcPts val="0"/>
              </a:spcBef>
              <a:spcAft>
                <a:spcPts val="0"/>
              </a:spcAft>
              <a:buNone/>
            </a:pPr>
            <a:r>
              <a:rPr b="0" i="0" lang="en" sz="1800" u="none" cap="none" strike="noStrike">
                <a:solidFill>
                  <a:srgbClr val="000000"/>
                </a:solidFill>
                <a:latin typeface="Open Sans"/>
                <a:ea typeface="Open Sans"/>
                <a:cs typeface="Open Sans"/>
                <a:sym typeface="Open Sans"/>
              </a:rPr>
              <a:t>It is responsible for moving our Car. If we open it in our editor, we can see:</a:t>
            </a:r>
            <a:endParaRPr sz="1800"/>
          </a:p>
        </p:txBody>
      </p:sp>
      <p:sp>
        <p:nvSpPr>
          <p:cNvPr id="1332" name="Google Shape;1332;p182"/>
          <p:cNvSpPr txBox="1"/>
          <p:nvPr/>
        </p:nvSpPr>
        <p:spPr>
          <a:xfrm>
            <a:off x="68550" y="1414575"/>
            <a:ext cx="9006900" cy="525600"/>
          </a:xfrm>
          <a:prstGeom prst="rect">
            <a:avLst/>
          </a:prstGeom>
          <a:noFill/>
          <a:ln>
            <a:noFill/>
          </a:ln>
        </p:spPr>
        <p:txBody>
          <a:bodyPr anchorCtr="0" anchor="t" bIns="91425" lIns="91425" spcFirstLastPara="1" rIns="91425" wrap="square" tIns="91425">
            <a:noAutofit/>
          </a:bodyPr>
          <a:lstStyle/>
          <a:p>
            <a:pPr indent="0" lvl="0" marL="114300" rtl="0" algn="ctr">
              <a:lnSpc>
                <a:spcPct val="115000"/>
              </a:lnSpc>
              <a:spcBef>
                <a:spcPts val="0"/>
              </a:spcBef>
              <a:spcAft>
                <a:spcPts val="0"/>
              </a:spcAft>
              <a:buNone/>
            </a:pPr>
            <a:r>
              <a:rPr b="1" lang="en" sz="1800">
                <a:solidFill>
                  <a:schemeClr val="dk1"/>
                </a:solidFill>
                <a:latin typeface="Consolas"/>
                <a:ea typeface="Consolas"/>
                <a:cs typeface="Consolas"/>
                <a:sym typeface="Consolas"/>
              </a:rPr>
              <a:t>CarController.cs</a:t>
            </a:r>
            <a:r>
              <a:rPr lang="en" sz="1800">
                <a:solidFill>
                  <a:schemeClr val="dk1"/>
                </a:solidFill>
                <a:latin typeface="Open Sans"/>
                <a:ea typeface="Open Sans"/>
                <a:cs typeface="Open Sans"/>
                <a:sym typeface="Open Sans"/>
              </a:rPr>
              <a:t> is the file we use to create our object </a:t>
            </a:r>
            <a:r>
              <a:rPr b="1" lang="en" sz="1800">
                <a:solidFill>
                  <a:schemeClr val="dk1"/>
                </a:solidFill>
                <a:latin typeface="Consolas"/>
                <a:ea typeface="Consolas"/>
                <a:cs typeface="Consolas"/>
                <a:sym typeface="Consolas"/>
              </a:rPr>
              <a:t>m_Car</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p:txBody>
      </p:sp>
      <p:sp>
        <p:nvSpPr>
          <p:cNvPr id="1333" name="Google Shape;1333;p182"/>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CarController.CS</a:t>
            </a:r>
            <a:endParaRPr sz="1000"/>
          </a:p>
        </p:txBody>
      </p:sp>
      <p:pic>
        <p:nvPicPr>
          <p:cNvPr id="1334" name="Google Shape;1334;p182"/>
          <p:cNvPicPr preferRelativeResize="0"/>
          <p:nvPr/>
        </p:nvPicPr>
        <p:blipFill>
          <a:blip r:embed="rId3">
            <a:alphaModFix/>
          </a:blip>
          <a:stretch>
            <a:fillRect/>
          </a:stretch>
        </p:blipFill>
        <p:spPr>
          <a:xfrm>
            <a:off x="152400" y="4464450"/>
            <a:ext cx="8839200" cy="1888527"/>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38" name="Shape 1338"/>
        <p:cNvGrpSpPr/>
        <p:nvPr/>
      </p:nvGrpSpPr>
      <p:grpSpPr>
        <a:xfrm>
          <a:off x="0" y="0"/>
          <a:ext cx="0" cy="0"/>
          <a:chOff x="0" y="0"/>
          <a:chExt cx="0" cy="0"/>
        </a:xfrm>
      </p:grpSpPr>
      <p:sp>
        <p:nvSpPr>
          <p:cNvPr id="1339" name="Google Shape;1339;p183"/>
          <p:cNvSpPr txBox="1"/>
          <p:nvPr>
            <p:ph idx="1" type="body"/>
          </p:nvPr>
        </p:nvSpPr>
        <p:spPr>
          <a:xfrm>
            <a:off x="355625" y="1694700"/>
            <a:ext cx="5350500" cy="3468600"/>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
              <a:t>In the C# language, code statements found with a </a:t>
            </a:r>
            <a:r>
              <a:rPr b="1" lang="en">
                <a:solidFill>
                  <a:srgbClr val="6BABE5"/>
                </a:solidFill>
              </a:rPr>
              <a:t>#</a:t>
            </a:r>
            <a:r>
              <a:rPr lang="en"/>
              <a:t> (hashtag) at the beginning of a line are known as </a:t>
            </a:r>
            <a:r>
              <a:rPr lang="en">
                <a:solidFill>
                  <a:srgbClr val="6BABE5"/>
                </a:solidFill>
              </a:rPr>
              <a:t>preprocessor directives</a:t>
            </a:r>
            <a:r>
              <a:rPr lang="en"/>
              <a:t>.</a:t>
            </a:r>
            <a:endParaRPr/>
          </a:p>
          <a:p>
            <a:pPr indent="0" lvl="0" marL="114300" rtl="0" algn="just">
              <a:lnSpc>
                <a:spcPct val="150000"/>
              </a:lnSpc>
              <a:spcBef>
                <a:spcPts val="0"/>
              </a:spcBef>
              <a:spcAft>
                <a:spcPts val="0"/>
              </a:spcAft>
              <a:buSzPts val="1800"/>
              <a:buNone/>
            </a:pPr>
            <a:br>
              <a:rPr lang="en"/>
            </a:br>
            <a:r>
              <a:rPr lang="en"/>
              <a:t>These are boolean statements that can be used to include or exclude blocks of code from the application when the code executes.</a:t>
            </a:r>
            <a:endParaRPr/>
          </a:p>
          <a:p>
            <a:pPr indent="0" lvl="0" marL="114300" rtl="0" algn="just">
              <a:lnSpc>
                <a:spcPct val="150000"/>
              </a:lnSpc>
              <a:spcBef>
                <a:spcPts val="0"/>
              </a:spcBef>
              <a:spcAft>
                <a:spcPts val="0"/>
              </a:spcAft>
              <a:buSzPts val="1800"/>
              <a:buNone/>
            </a:pPr>
            <a:br>
              <a:rPr lang="en"/>
            </a:br>
            <a:r>
              <a:rPr lang="en"/>
              <a:t>There are many directives C# supports that provide different functionality to the language.</a:t>
            </a:r>
            <a:endParaRPr/>
          </a:p>
        </p:txBody>
      </p:sp>
      <p:cxnSp>
        <p:nvCxnSpPr>
          <p:cNvPr id="1340" name="Google Shape;1340;p183"/>
          <p:cNvCxnSpPr/>
          <p:nvPr/>
        </p:nvCxnSpPr>
        <p:spPr>
          <a:xfrm>
            <a:off x="6069496" y="1859520"/>
            <a:ext cx="0" cy="3951000"/>
          </a:xfrm>
          <a:prstGeom prst="straightConnector1">
            <a:avLst/>
          </a:prstGeom>
          <a:noFill/>
          <a:ln cap="flat" cmpd="sng" w="19050">
            <a:solidFill>
              <a:srgbClr val="FFD966"/>
            </a:solidFill>
            <a:prstDash val="solid"/>
            <a:round/>
            <a:headEnd len="sm" w="sm" type="none"/>
            <a:tailEnd len="sm" w="sm" type="none"/>
          </a:ln>
        </p:spPr>
      </p:cxnSp>
      <p:sp>
        <p:nvSpPr>
          <p:cNvPr id="1341" name="Google Shape;1341;p183"/>
          <p:cNvSpPr txBox="1"/>
          <p:nvPr/>
        </p:nvSpPr>
        <p:spPr>
          <a:xfrm>
            <a:off x="6387551" y="2223122"/>
            <a:ext cx="1853400" cy="31986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#if</a:t>
            </a:r>
            <a:endParaRPr/>
          </a:p>
          <a:p>
            <a:pPr indent="0" lvl="0" marL="1143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#else</a:t>
            </a:r>
            <a:endParaRPr/>
          </a:p>
          <a:p>
            <a:pPr indent="0" lvl="0" marL="1143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#endif</a:t>
            </a:r>
            <a:endParaRPr/>
          </a:p>
          <a:p>
            <a:pPr indent="0" lvl="0" marL="1143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#define</a:t>
            </a:r>
            <a:endParaRPr/>
          </a:p>
          <a:p>
            <a:pPr indent="0" lvl="0" marL="1143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#undef</a:t>
            </a:r>
            <a:endParaRPr b="0" i="0" sz="1800" u="none" cap="none" strike="noStrike">
              <a:solidFill>
                <a:srgbClr val="000000"/>
              </a:solidFill>
              <a:latin typeface="Open Sans"/>
              <a:ea typeface="Open Sans"/>
              <a:cs typeface="Open Sans"/>
              <a:sym typeface="Open Sans"/>
            </a:endParaRPr>
          </a:p>
          <a:p>
            <a:pPr indent="0" lvl="0" marL="114300" marR="0" rtl="0" algn="l">
              <a:lnSpc>
                <a:spcPct val="100000"/>
              </a:lnSpc>
              <a:spcBef>
                <a:spcPts val="0"/>
              </a:spcBef>
              <a:spcAft>
                <a:spcPts val="0"/>
              </a:spcAft>
              <a:buClr>
                <a:srgbClr val="000000"/>
              </a:buClr>
              <a:buSzPts val="1800"/>
              <a:buFont typeface="Open Sans"/>
              <a:buNone/>
            </a:pPr>
            <a:r>
              <a:t/>
            </a:r>
            <a:endParaRPr b="0" i="0" sz="1800" u="none" cap="none" strike="noStrike">
              <a:solidFill>
                <a:srgbClr val="000000"/>
              </a:solidFill>
              <a:latin typeface="Open Sans"/>
              <a:ea typeface="Open Sans"/>
              <a:cs typeface="Open Sans"/>
              <a:sym typeface="Open Sans"/>
            </a:endParaRPr>
          </a:p>
          <a:p>
            <a:pPr indent="0" lvl="0" marL="114300" marR="0" rtl="0" algn="l">
              <a:lnSpc>
                <a:spcPct val="100000"/>
              </a:lnSpc>
              <a:spcBef>
                <a:spcPts val="0"/>
              </a:spcBef>
              <a:spcAft>
                <a:spcPts val="0"/>
              </a:spcAft>
              <a:buClr>
                <a:srgbClr val="000000"/>
              </a:buClr>
              <a:buSzPts val="1800"/>
              <a:buFont typeface="Open Sans"/>
              <a:buNone/>
            </a:pPr>
            <a:r>
              <a:rPr b="0" i="0" lang="en" sz="1800" u="none" cap="none" strike="noStrike">
                <a:solidFill>
                  <a:srgbClr val="000000"/>
                </a:solidFill>
                <a:latin typeface="Open Sans"/>
                <a:ea typeface="Open Sans"/>
                <a:cs typeface="Open Sans"/>
                <a:sym typeface="Open Sans"/>
              </a:rPr>
              <a:t>#warning</a:t>
            </a:r>
            <a:endParaRPr/>
          </a:p>
        </p:txBody>
      </p:sp>
      <p:sp>
        <p:nvSpPr>
          <p:cNvPr id="1342" name="Google Shape;1342;p183"/>
          <p:cNvSpPr txBox="1"/>
          <p:nvPr/>
        </p:nvSpPr>
        <p:spPr>
          <a:xfrm>
            <a:off x="355626" y="6134800"/>
            <a:ext cx="9144000" cy="661200"/>
          </a:xfrm>
          <a:prstGeom prst="rect">
            <a:avLst/>
          </a:prstGeom>
          <a:noFill/>
          <a:ln>
            <a:noFill/>
          </a:ln>
        </p:spPr>
        <p:txBody>
          <a:bodyPr anchorCtr="0" anchor="t" bIns="91425" lIns="91425" spcFirstLastPara="1" rIns="91425" wrap="square" tIns="91425">
            <a:noAutofit/>
          </a:bodyPr>
          <a:lstStyle/>
          <a:p>
            <a:pPr indent="0" lvl="0" marL="114300" marR="0" rtl="0" algn="l">
              <a:lnSpc>
                <a:spcPct val="100000"/>
              </a:lnSpc>
              <a:spcBef>
                <a:spcPts val="0"/>
              </a:spcBef>
              <a:spcAft>
                <a:spcPts val="0"/>
              </a:spcAft>
              <a:buClr>
                <a:srgbClr val="000000"/>
              </a:buClr>
              <a:buSzPts val="1800"/>
              <a:buFont typeface="Open Sans"/>
              <a:buNone/>
            </a:pPr>
            <a:r>
              <a:rPr b="0" i="0" lang="en" sz="1400" u="none" cap="none" strike="noStrike">
                <a:solidFill>
                  <a:srgbClr val="000000"/>
                </a:solidFill>
                <a:latin typeface="Open Sans"/>
                <a:ea typeface="Open Sans"/>
                <a:cs typeface="Open Sans"/>
                <a:sym typeface="Open Sans"/>
              </a:rPr>
              <a:t>Full list of C# pre-processor directives @ </a:t>
            </a:r>
            <a:r>
              <a:rPr b="0" i="0" lang="en" sz="1400" u="none" cap="none" strike="noStrike">
                <a:solidFill>
                  <a:srgbClr val="6BABE5"/>
                </a:solidFill>
                <a:latin typeface="Open Sans"/>
                <a:ea typeface="Open Sans"/>
                <a:cs typeface="Open Sans"/>
                <a:sym typeface="Open Sans"/>
              </a:rPr>
              <a:t>https://docs.microsoft.com/en-us/dotnet/csharp/language-reference/preprocessor-directives/ </a:t>
            </a:r>
            <a:endParaRPr/>
          </a:p>
        </p:txBody>
      </p:sp>
      <p:sp>
        <p:nvSpPr>
          <p:cNvPr id="1343" name="Google Shape;1343;p183"/>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Preprocessor Directives</a:t>
            </a:r>
            <a:endParaRPr sz="1000"/>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47" name="Shape 1347"/>
        <p:cNvGrpSpPr/>
        <p:nvPr/>
      </p:nvGrpSpPr>
      <p:grpSpPr>
        <a:xfrm>
          <a:off x="0" y="0"/>
          <a:ext cx="0" cy="0"/>
          <a:chOff x="0" y="0"/>
          <a:chExt cx="0" cy="0"/>
        </a:xfrm>
      </p:grpSpPr>
      <p:sp>
        <p:nvSpPr>
          <p:cNvPr id="1348" name="Google Shape;1348;p184"/>
          <p:cNvSpPr txBox="1"/>
          <p:nvPr>
            <p:ph idx="1" type="body"/>
          </p:nvPr>
        </p:nvSpPr>
        <p:spPr>
          <a:xfrm>
            <a:off x="4512393" y="2051300"/>
            <a:ext cx="4519800" cy="3047100"/>
          </a:xfrm>
          <a:prstGeom prst="rect">
            <a:avLst/>
          </a:prstGeom>
          <a:noFill/>
          <a:ln>
            <a:noFill/>
          </a:ln>
        </p:spPr>
        <p:txBody>
          <a:bodyPr anchorCtr="0" anchor="t" bIns="91425" lIns="91425" spcFirstLastPara="1" rIns="91425" wrap="square" tIns="91425">
            <a:noAutofit/>
          </a:bodyPr>
          <a:lstStyle/>
          <a:p>
            <a:pPr indent="0" lvl="0" marL="114300" rtl="0" algn="just">
              <a:lnSpc>
                <a:spcPct val="150000"/>
              </a:lnSpc>
              <a:spcBef>
                <a:spcPts val="0"/>
              </a:spcBef>
              <a:spcAft>
                <a:spcPts val="0"/>
              </a:spcAft>
              <a:buSzPts val="1800"/>
              <a:buNone/>
            </a:pPr>
            <a:r>
              <a:rPr lang="en"/>
              <a:t>Unity is able to use directives for </a:t>
            </a:r>
            <a:r>
              <a:rPr lang="en">
                <a:solidFill>
                  <a:srgbClr val="6BABE5"/>
                </a:solidFill>
              </a:rPr>
              <a:t>platform dependent compilation</a:t>
            </a:r>
            <a:r>
              <a:rPr lang="en"/>
              <a:t>.</a:t>
            </a:r>
            <a:endParaRPr/>
          </a:p>
          <a:p>
            <a:pPr indent="0" lvl="0" marL="114300" rtl="0" algn="just">
              <a:lnSpc>
                <a:spcPct val="150000"/>
              </a:lnSpc>
              <a:spcBef>
                <a:spcPts val="0"/>
              </a:spcBef>
              <a:spcAft>
                <a:spcPts val="0"/>
              </a:spcAft>
              <a:buSzPts val="1800"/>
              <a:buNone/>
            </a:pPr>
            <a:br>
              <a:rPr lang="en"/>
            </a:br>
            <a:r>
              <a:rPr lang="en"/>
              <a:t>This lets developers split scripts up into sections and compile areas of code exclusively for one supported platform.</a:t>
            </a:r>
            <a:endParaRPr/>
          </a:p>
          <a:p>
            <a:pPr indent="0" lvl="0" marL="114300" rtl="0" algn="just">
              <a:lnSpc>
                <a:spcPct val="150000"/>
              </a:lnSpc>
              <a:spcBef>
                <a:spcPts val="0"/>
              </a:spcBef>
              <a:spcAft>
                <a:spcPts val="0"/>
              </a:spcAft>
              <a:buSzPts val="1800"/>
              <a:buNone/>
            </a:pPr>
            <a:br>
              <a:rPr lang="en"/>
            </a:br>
            <a:r>
              <a:rPr lang="en"/>
              <a:t>The code is executed within the Unity Editor, this allows the code to compile specifically for any selected platform.</a:t>
            </a:r>
            <a:endParaRPr/>
          </a:p>
        </p:txBody>
      </p:sp>
      <p:pic>
        <p:nvPicPr>
          <p:cNvPr descr="https://lh4.googleusercontent.com/_bBkpMgc_CsvO0iuCnZx259_SJYY_fkhlBounPJj3r6eAV47zVu8Kq-rTCdySoh3a2VnDVOk5VhsIc_xyaxzUJinmy_rgYHWw5Wfg9vZf6SERM2Ge0ESZhJxBMDRcXj5L6E0hJKeQG0" id="1349" name="Google Shape;1349;p184"/>
          <p:cNvPicPr preferRelativeResize="0"/>
          <p:nvPr/>
        </p:nvPicPr>
        <p:blipFill rotWithShape="1">
          <a:blip r:embed="rId3">
            <a:alphaModFix/>
          </a:blip>
          <a:srcRect b="0" l="0" r="0" t="0"/>
          <a:stretch/>
        </p:blipFill>
        <p:spPr>
          <a:xfrm>
            <a:off x="564914" y="2006222"/>
            <a:ext cx="4006010" cy="4260456"/>
          </a:xfrm>
          <a:prstGeom prst="rect">
            <a:avLst/>
          </a:prstGeom>
          <a:noFill/>
          <a:ln>
            <a:noFill/>
          </a:ln>
        </p:spPr>
      </p:pic>
      <p:sp>
        <p:nvSpPr>
          <p:cNvPr id="1350" name="Google Shape;1350;p184"/>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Preprocessor Directives</a:t>
            </a:r>
            <a:endParaRPr sz="1000"/>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54" name="Shape 1354"/>
        <p:cNvGrpSpPr/>
        <p:nvPr/>
      </p:nvGrpSpPr>
      <p:grpSpPr>
        <a:xfrm>
          <a:off x="0" y="0"/>
          <a:ext cx="0" cy="0"/>
          <a:chOff x="0" y="0"/>
          <a:chExt cx="0" cy="0"/>
        </a:xfrm>
      </p:grpSpPr>
      <p:sp>
        <p:nvSpPr>
          <p:cNvPr id="1355" name="Google Shape;1355;p185"/>
          <p:cNvSpPr txBox="1"/>
          <p:nvPr>
            <p:ph idx="1" type="body"/>
          </p:nvPr>
        </p:nvSpPr>
        <p:spPr>
          <a:xfrm>
            <a:off x="245250" y="1537250"/>
            <a:ext cx="8653500" cy="360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800"/>
              <a:buFont typeface="Arial"/>
              <a:buNone/>
            </a:pPr>
            <a:r>
              <a:rPr lang="en" sz="1600">
                <a:solidFill>
                  <a:schemeClr val="dk1"/>
                </a:solidFill>
              </a:rPr>
              <a:t>The use of Preprocessor Directives in this script is to check if the platform </a:t>
            </a:r>
            <a:r>
              <a:rPr lang="en" sz="1600">
                <a:solidFill>
                  <a:srgbClr val="6BABE5"/>
                </a:solidFill>
              </a:rPr>
              <a:t>is</a:t>
            </a:r>
            <a:r>
              <a:rPr lang="en" sz="1600">
                <a:solidFill>
                  <a:schemeClr val="dk1"/>
                </a:solidFill>
              </a:rPr>
              <a:t> or </a:t>
            </a:r>
            <a:r>
              <a:rPr lang="en" sz="1600">
                <a:solidFill>
                  <a:srgbClr val="6BABE5"/>
                </a:solidFill>
              </a:rPr>
              <a:t>isn’t</a:t>
            </a:r>
            <a:r>
              <a:rPr lang="en" sz="1600">
                <a:solidFill>
                  <a:schemeClr val="dk1"/>
                </a:solidFill>
              </a:rPr>
              <a:t> mobile. Since the game makes use of a keyboard spacebar, we make sure that the key input can be assigned to a value.</a:t>
            </a:r>
            <a:endParaRPr sz="1600">
              <a:solidFill>
                <a:schemeClr val="dk1"/>
              </a:solidFill>
            </a:endParaRPr>
          </a:p>
          <a:p>
            <a:pPr indent="-330200" lvl="0" marL="457200" rtl="0" algn="just">
              <a:lnSpc>
                <a:spcPct val="150000"/>
              </a:lnSpc>
              <a:spcBef>
                <a:spcPts val="1000"/>
              </a:spcBef>
              <a:spcAft>
                <a:spcPts val="0"/>
              </a:spcAft>
              <a:buSzPts val="1600"/>
              <a:buAutoNum type="arabicPeriod"/>
            </a:pPr>
            <a:r>
              <a:rPr lang="en" sz="1600">
                <a:solidFill>
                  <a:schemeClr val="dk1"/>
                </a:solidFill>
              </a:rPr>
              <a:t>Back in </a:t>
            </a:r>
            <a:r>
              <a:rPr b="1" lang="en" sz="1600">
                <a:solidFill>
                  <a:schemeClr val="dk1"/>
                </a:solidFill>
                <a:latin typeface="Courier New"/>
                <a:ea typeface="Courier New"/>
                <a:cs typeface="Courier New"/>
                <a:sym typeface="Courier New"/>
              </a:rPr>
              <a:t>CarUserControl.CS</a:t>
            </a:r>
            <a:r>
              <a:rPr lang="en" sz="1600">
                <a:solidFill>
                  <a:schemeClr val="dk1"/>
                </a:solidFill>
              </a:rPr>
              <a:t>, we're going to update the two lines we wrote previously by adding </a:t>
            </a:r>
            <a:r>
              <a:rPr lang="en" sz="1600">
                <a:solidFill>
                  <a:schemeClr val="dk1"/>
                </a:solidFill>
                <a:latin typeface="Consolas"/>
                <a:ea typeface="Consolas"/>
                <a:cs typeface="Consolas"/>
                <a:sym typeface="Consolas"/>
              </a:rPr>
              <a:t>CrossPlatformInputManager</a:t>
            </a:r>
            <a:r>
              <a:rPr lang="en" sz="1600">
                <a:solidFill>
                  <a:schemeClr val="dk1"/>
                </a:solidFill>
              </a:rPr>
              <a:t> to each line. </a:t>
            </a:r>
            <a:endParaRPr b="1" sz="1600">
              <a:solidFill>
                <a:schemeClr val="dk1"/>
              </a:solidFill>
            </a:endParaRPr>
          </a:p>
          <a:p>
            <a:pPr indent="0" lvl="0" marL="0" rtl="0" algn="l">
              <a:spcBef>
                <a:spcPts val="0"/>
              </a:spcBef>
              <a:spcAft>
                <a:spcPts val="0"/>
              </a:spcAft>
              <a:buClr>
                <a:schemeClr val="dk1"/>
              </a:buClr>
              <a:buSzPts val="1800"/>
              <a:buFont typeface="Arial"/>
              <a:buNone/>
            </a:pPr>
            <a:r>
              <a:t/>
            </a:r>
            <a:endParaRPr>
              <a:solidFill>
                <a:schemeClr val="dk1"/>
              </a:solidFill>
            </a:endParaRPr>
          </a:p>
          <a:p>
            <a:pPr indent="0" lvl="0" marL="0" rtl="0" algn="l">
              <a:lnSpc>
                <a:spcPct val="100000"/>
              </a:lnSpc>
              <a:spcBef>
                <a:spcPts val="0"/>
              </a:spcBef>
              <a:spcAft>
                <a:spcPts val="0"/>
              </a:spcAft>
              <a:buSzPts val="1800"/>
              <a:buNone/>
            </a:pPr>
            <a:r>
              <a:t/>
            </a:r>
            <a:endParaRPr/>
          </a:p>
        </p:txBody>
      </p:sp>
      <p:sp>
        <p:nvSpPr>
          <p:cNvPr id="1356" name="Google Shape;1356;p185"/>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#if, #else and #endif</a:t>
            </a:r>
            <a:endParaRPr sz="1000"/>
          </a:p>
        </p:txBody>
      </p:sp>
      <p:pic>
        <p:nvPicPr>
          <p:cNvPr id="1357" name="Google Shape;1357;p185"/>
          <p:cNvPicPr preferRelativeResize="0"/>
          <p:nvPr/>
        </p:nvPicPr>
        <p:blipFill>
          <a:blip r:embed="rId3">
            <a:alphaModFix/>
          </a:blip>
          <a:stretch>
            <a:fillRect/>
          </a:stretch>
        </p:blipFill>
        <p:spPr>
          <a:xfrm>
            <a:off x="1022700" y="3780603"/>
            <a:ext cx="7098576" cy="23100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105"/>
          <p:cNvSpPr/>
          <p:nvPr/>
        </p:nvSpPr>
        <p:spPr>
          <a:xfrm>
            <a:off x="550050" y="526650"/>
            <a:ext cx="8043900" cy="5804700"/>
          </a:xfrm>
          <a:prstGeom prst="rect">
            <a:avLst/>
          </a:prstGeom>
          <a:noFill/>
          <a:ln cap="flat" cmpd="sng" w="381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105"/>
          <p:cNvSpPr txBox="1"/>
          <p:nvPr/>
        </p:nvSpPr>
        <p:spPr>
          <a:xfrm>
            <a:off x="615300" y="1674475"/>
            <a:ext cx="7913400" cy="37518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Well that was cool! Let's see what we need to do to be able to build this game! </a:t>
            </a:r>
            <a:endParaRPr b="1" sz="3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Please note - there are many set up steps. When you're finished, you will be all set up to develop with Unity!</a:t>
            </a:r>
            <a:endParaRPr b="1" sz="3000">
              <a:solidFill>
                <a:schemeClr val="lt1"/>
              </a:solidFill>
              <a:latin typeface="Open Sans"/>
              <a:ea typeface="Open Sans"/>
              <a:cs typeface="Open Sans"/>
              <a:sym typeface="Open Sans"/>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1" name="Shape 1361"/>
        <p:cNvGrpSpPr/>
        <p:nvPr/>
      </p:nvGrpSpPr>
      <p:grpSpPr>
        <a:xfrm>
          <a:off x="0" y="0"/>
          <a:ext cx="0" cy="0"/>
          <a:chOff x="0" y="0"/>
          <a:chExt cx="0" cy="0"/>
        </a:xfrm>
      </p:grpSpPr>
      <p:sp>
        <p:nvSpPr>
          <p:cNvPr id="1362" name="Google Shape;1362;p186"/>
          <p:cNvSpPr txBox="1"/>
          <p:nvPr>
            <p:ph idx="1" type="body"/>
          </p:nvPr>
        </p:nvSpPr>
        <p:spPr>
          <a:xfrm>
            <a:off x="245250" y="1537250"/>
            <a:ext cx="8653500" cy="36084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Clr>
                <a:schemeClr val="dk1"/>
              </a:buClr>
              <a:buSzPts val="1800"/>
              <a:buFont typeface="Arial"/>
              <a:buNone/>
            </a:pPr>
            <a:r>
              <a:rPr lang="en" sz="1600">
                <a:solidFill>
                  <a:schemeClr val="dk1"/>
                </a:solidFill>
              </a:rPr>
              <a:t>The use of Preprocessor Directives in this script is to check if the platform </a:t>
            </a:r>
            <a:r>
              <a:rPr lang="en" sz="1600">
                <a:solidFill>
                  <a:srgbClr val="6BABE5"/>
                </a:solidFill>
              </a:rPr>
              <a:t>is</a:t>
            </a:r>
            <a:r>
              <a:rPr lang="en" sz="1600">
                <a:solidFill>
                  <a:schemeClr val="dk1"/>
                </a:solidFill>
              </a:rPr>
              <a:t> or </a:t>
            </a:r>
            <a:r>
              <a:rPr lang="en" sz="1600">
                <a:solidFill>
                  <a:srgbClr val="6BABE5"/>
                </a:solidFill>
              </a:rPr>
              <a:t>isn’t</a:t>
            </a:r>
            <a:r>
              <a:rPr lang="en" sz="1600">
                <a:solidFill>
                  <a:schemeClr val="dk1"/>
                </a:solidFill>
              </a:rPr>
              <a:t> mobile. Since the game makes use of a keyboard spacebar, we make sure that the key input can be assigned to a value.</a:t>
            </a:r>
            <a:endParaRPr sz="1600">
              <a:solidFill>
                <a:schemeClr val="dk1"/>
              </a:solidFill>
            </a:endParaRPr>
          </a:p>
          <a:p>
            <a:pPr indent="-330200" lvl="0" marL="457200" rtl="0" algn="just">
              <a:lnSpc>
                <a:spcPct val="150000"/>
              </a:lnSpc>
              <a:spcBef>
                <a:spcPts val="1000"/>
              </a:spcBef>
              <a:spcAft>
                <a:spcPts val="0"/>
              </a:spcAft>
              <a:buSzPts val="1600"/>
              <a:buAutoNum type="arabicPeriod" startAt="2"/>
            </a:pPr>
            <a:r>
              <a:rPr lang="en" sz="1600">
                <a:solidFill>
                  <a:schemeClr val="dk1"/>
                </a:solidFill>
              </a:rPr>
              <a:t>Now we declare an </a:t>
            </a:r>
            <a:r>
              <a:rPr b="1" lang="en" sz="1600">
                <a:solidFill>
                  <a:schemeClr val="dk1"/>
                </a:solidFill>
                <a:latin typeface="Consolas"/>
                <a:ea typeface="Consolas"/>
                <a:cs typeface="Consolas"/>
                <a:sym typeface="Consolas"/>
              </a:rPr>
              <a:t>#if</a:t>
            </a:r>
            <a:r>
              <a:rPr lang="en" sz="1600">
                <a:solidFill>
                  <a:schemeClr val="dk1"/>
                </a:solidFill>
              </a:rPr>
              <a:t> at the very beginning of the line. The #if condition will be </a:t>
            </a:r>
            <a:r>
              <a:rPr b="1" lang="en" sz="1600">
                <a:solidFill>
                  <a:srgbClr val="6BABE5"/>
                </a:solidFill>
              </a:rPr>
              <a:t>!MOBILE_INPUT</a:t>
            </a:r>
            <a:r>
              <a:rPr lang="en" sz="1600">
                <a:solidFill>
                  <a:schemeClr val="dk1"/>
                </a:solidFill>
              </a:rPr>
              <a:t> meaning </a:t>
            </a:r>
            <a:r>
              <a:rPr b="1" lang="en" sz="1600">
                <a:solidFill>
                  <a:schemeClr val="dk1"/>
                </a:solidFill>
              </a:rPr>
              <a:t>not mobile input.</a:t>
            </a:r>
            <a:endParaRPr b="1" sz="1600">
              <a:solidFill>
                <a:schemeClr val="dk1"/>
              </a:solidFill>
            </a:endParaRPr>
          </a:p>
          <a:p>
            <a:pPr indent="0" lvl="0" marL="0" rtl="0" algn="l">
              <a:spcBef>
                <a:spcPts val="0"/>
              </a:spcBef>
              <a:spcAft>
                <a:spcPts val="0"/>
              </a:spcAft>
              <a:buClr>
                <a:schemeClr val="dk1"/>
              </a:buClr>
              <a:buSzPts val="1800"/>
              <a:buFont typeface="Arial"/>
              <a:buNone/>
            </a:pPr>
            <a:r>
              <a:t/>
            </a:r>
            <a:endParaRPr>
              <a:solidFill>
                <a:schemeClr val="dk1"/>
              </a:solidFill>
            </a:endParaRPr>
          </a:p>
          <a:p>
            <a:pPr indent="0" lvl="0" marL="0" rtl="0" algn="l">
              <a:lnSpc>
                <a:spcPct val="100000"/>
              </a:lnSpc>
              <a:spcBef>
                <a:spcPts val="0"/>
              </a:spcBef>
              <a:spcAft>
                <a:spcPts val="0"/>
              </a:spcAft>
              <a:buSzPts val="1800"/>
              <a:buNone/>
            </a:pPr>
            <a:r>
              <a:t/>
            </a:r>
            <a:endParaRPr/>
          </a:p>
        </p:txBody>
      </p:sp>
      <p:sp>
        <p:nvSpPr>
          <p:cNvPr id="1363" name="Google Shape;1363;p186"/>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#if, #else and #endif</a:t>
            </a:r>
            <a:endParaRPr sz="1000"/>
          </a:p>
        </p:txBody>
      </p:sp>
      <p:pic>
        <p:nvPicPr>
          <p:cNvPr id="1364" name="Google Shape;1364;p186"/>
          <p:cNvPicPr preferRelativeResize="0"/>
          <p:nvPr/>
        </p:nvPicPr>
        <p:blipFill>
          <a:blip r:embed="rId3">
            <a:alphaModFix/>
          </a:blip>
          <a:stretch>
            <a:fillRect/>
          </a:stretch>
        </p:blipFill>
        <p:spPr>
          <a:xfrm>
            <a:off x="1518950" y="3798099"/>
            <a:ext cx="6106099" cy="216300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8" name="Shape 1368"/>
        <p:cNvGrpSpPr/>
        <p:nvPr/>
      </p:nvGrpSpPr>
      <p:grpSpPr>
        <a:xfrm>
          <a:off x="0" y="0"/>
          <a:ext cx="0" cy="0"/>
          <a:chOff x="0" y="0"/>
          <a:chExt cx="0" cy="0"/>
        </a:xfrm>
      </p:grpSpPr>
      <p:sp>
        <p:nvSpPr>
          <p:cNvPr id="1369" name="Google Shape;1369;p187"/>
          <p:cNvSpPr txBox="1"/>
          <p:nvPr>
            <p:ph idx="1" type="body"/>
          </p:nvPr>
        </p:nvSpPr>
        <p:spPr>
          <a:xfrm>
            <a:off x="275775" y="1488050"/>
            <a:ext cx="8622900" cy="37359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SzPts val="1600"/>
              <a:buAutoNum type="arabicPeriod" startAt="3"/>
            </a:pPr>
            <a:r>
              <a:rPr lang="en" sz="1600">
                <a:solidFill>
                  <a:schemeClr val="dk1"/>
                </a:solidFill>
              </a:rPr>
              <a:t>Inside the </a:t>
            </a:r>
            <a:r>
              <a:rPr b="1" lang="en" sz="1600">
                <a:solidFill>
                  <a:schemeClr val="dk1"/>
                </a:solidFill>
                <a:latin typeface="Consolas"/>
                <a:ea typeface="Consolas"/>
                <a:cs typeface="Consolas"/>
                <a:sym typeface="Consolas"/>
              </a:rPr>
              <a:t>#if</a:t>
            </a:r>
            <a:r>
              <a:rPr b="1" lang="en" sz="1600">
                <a:solidFill>
                  <a:schemeClr val="dk1"/>
                </a:solidFill>
              </a:rPr>
              <a:t> </a:t>
            </a:r>
            <a:r>
              <a:rPr lang="en" sz="1600">
                <a:solidFill>
                  <a:schemeClr val="dk1"/>
                </a:solidFill>
              </a:rPr>
              <a:t>statement scope, we need to initialise the float value  </a:t>
            </a:r>
            <a:r>
              <a:rPr b="1" lang="en" sz="1600">
                <a:solidFill>
                  <a:srgbClr val="6BABE5"/>
                </a:solidFill>
                <a:latin typeface="Consolas"/>
                <a:ea typeface="Consolas"/>
                <a:cs typeface="Consolas"/>
                <a:sym typeface="Consolas"/>
              </a:rPr>
              <a:t>handbrake</a:t>
            </a:r>
            <a:r>
              <a:rPr lang="en" sz="1600">
                <a:solidFill>
                  <a:schemeClr val="dk1"/>
                </a:solidFill>
              </a:rPr>
              <a:t>. </a:t>
            </a:r>
            <a:endParaRPr sz="1600">
              <a:solidFill>
                <a:schemeClr val="dk1"/>
              </a:solidFill>
            </a:endParaRPr>
          </a:p>
          <a:p>
            <a:pPr indent="-330200" lvl="0" marL="457200" rtl="0" algn="just">
              <a:lnSpc>
                <a:spcPct val="150000"/>
              </a:lnSpc>
              <a:spcBef>
                <a:spcPts val="1000"/>
              </a:spcBef>
              <a:spcAft>
                <a:spcPts val="0"/>
              </a:spcAft>
              <a:buClr>
                <a:schemeClr val="dk1"/>
              </a:buClr>
              <a:buSzPts val="1600"/>
              <a:buAutoNum type="arabicPeriod" startAt="3"/>
            </a:pPr>
            <a:r>
              <a:rPr lang="en" sz="1600">
                <a:solidFill>
                  <a:schemeClr val="dk1"/>
                </a:solidFill>
              </a:rPr>
              <a:t>We can do this the exact same as before, but using the variable name handbrake, and the </a:t>
            </a:r>
            <a:r>
              <a:rPr b="1" lang="en" sz="1600">
                <a:solidFill>
                  <a:schemeClr val="dk1"/>
                </a:solidFill>
                <a:latin typeface="Consolas"/>
                <a:ea typeface="Consolas"/>
                <a:cs typeface="Consolas"/>
                <a:sym typeface="Consolas"/>
              </a:rPr>
              <a:t>GetAxis()</a:t>
            </a:r>
            <a:r>
              <a:rPr lang="en" sz="1600">
                <a:solidFill>
                  <a:schemeClr val="dk1"/>
                </a:solidFill>
              </a:rPr>
              <a:t> parameter value </a:t>
            </a:r>
            <a:r>
              <a:rPr b="1" lang="en" sz="1600">
                <a:solidFill>
                  <a:schemeClr val="dk1"/>
                </a:solidFill>
                <a:latin typeface="Consolas"/>
                <a:ea typeface="Consolas"/>
                <a:cs typeface="Consolas"/>
                <a:sym typeface="Consolas"/>
              </a:rPr>
              <a:t>“Jump”</a:t>
            </a:r>
            <a:r>
              <a:rPr lang="en" sz="1600">
                <a:solidFill>
                  <a:schemeClr val="dk1"/>
                </a:solidFill>
              </a:rPr>
              <a:t>.</a:t>
            </a:r>
            <a:endParaRPr sz="1600">
              <a:solidFill>
                <a:schemeClr val="dk1"/>
              </a:solidFill>
            </a:endParaRPr>
          </a:p>
          <a:p>
            <a:pPr indent="0" lvl="0" marL="0" rtl="0" algn="just">
              <a:lnSpc>
                <a:spcPct val="150000"/>
              </a:lnSpc>
              <a:spcBef>
                <a:spcPts val="1000"/>
              </a:spcBef>
              <a:spcAft>
                <a:spcPts val="0"/>
              </a:spcAft>
              <a:buClr>
                <a:schemeClr val="dk1"/>
              </a:buClr>
              <a:buSzPts val="1800"/>
              <a:buFont typeface="Arial"/>
              <a:buNone/>
            </a:pPr>
            <a:r>
              <a:rPr lang="en" sz="1600">
                <a:solidFill>
                  <a:schemeClr val="dk1"/>
                </a:solidFill>
              </a:rPr>
              <a:t>The code within this </a:t>
            </a:r>
            <a:r>
              <a:rPr b="1" lang="en" sz="1600">
                <a:solidFill>
                  <a:schemeClr val="dk1"/>
                </a:solidFill>
                <a:latin typeface="Consolas"/>
                <a:ea typeface="Consolas"/>
                <a:cs typeface="Consolas"/>
                <a:sym typeface="Consolas"/>
              </a:rPr>
              <a:t>#if</a:t>
            </a:r>
            <a:r>
              <a:rPr lang="en" sz="1600">
                <a:solidFill>
                  <a:schemeClr val="dk1"/>
                </a:solidFill>
              </a:rPr>
              <a:t> block will only execute if the platform is not recognized as mobile by Unity.</a:t>
            </a:r>
            <a:endParaRPr sz="1600">
              <a:solidFill>
                <a:schemeClr val="dk1"/>
              </a:solidFill>
            </a:endParaRPr>
          </a:p>
          <a:p>
            <a:pPr indent="0" lvl="0" marL="0" rtl="0" algn="l">
              <a:spcBef>
                <a:spcPts val="1000"/>
              </a:spcBef>
              <a:spcAft>
                <a:spcPts val="0"/>
              </a:spcAft>
              <a:buClr>
                <a:schemeClr val="dk1"/>
              </a:buClr>
              <a:buSzPts val="1800"/>
              <a:buFont typeface="Arial"/>
              <a:buNone/>
            </a:pPr>
            <a:r>
              <a:t/>
            </a:r>
            <a:endParaRPr>
              <a:solidFill>
                <a:schemeClr val="dk1"/>
              </a:solidFill>
            </a:endParaRPr>
          </a:p>
          <a:p>
            <a:pPr indent="0" lvl="0" marL="0" rtl="0" algn="l">
              <a:lnSpc>
                <a:spcPct val="100000"/>
              </a:lnSpc>
              <a:spcBef>
                <a:spcPts val="0"/>
              </a:spcBef>
              <a:spcAft>
                <a:spcPts val="0"/>
              </a:spcAft>
              <a:buSzPts val="1800"/>
              <a:buNone/>
            </a:pPr>
            <a:r>
              <a:t/>
            </a:r>
            <a:endParaRPr/>
          </a:p>
        </p:txBody>
      </p:sp>
      <p:sp>
        <p:nvSpPr>
          <p:cNvPr id="1370" name="Google Shape;1370;p187"/>
          <p:cNvSpPr txBox="1"/>
          <p:nvPr/>
        </p:nvSpPr>
        <p:spPr>
          <a:xfrm>
            <a:off x="612750" y="5815200"/>
            <a:ext cx="7918500" cy="1065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solidFill>
                  <a:srgbClr val="000000"/>
                </a:solidFill>
                <a:latin typeface="Open Sans"/>
                <a:ea typeface="Open Sans"/>
                <a:cs typeface="Open Sans"/>
                <a:sym typeface="Open Sans"/>
              </a:rPr>
              <a:t>The float value should look like this</a:t>
            </a:r>
            <a:endParaRPr b="1" sz="1800">
              <a:solidFill>
                <a:srgbClr val="000000"/>
              </a:solidFill>
              <a:latin typeface="Consolas"/>
              <a:ea typeface="Consolas"/>
              <a:cs typeface="Consolas"/>
              <a:sym typeface="Consolas"/>
            </a:endParaRPr>
          </a:p>
          <a:p>
            <a:pPr indent="0" lvl="0" marL="0" rtl="0" algn="ctr">
              <a:lnSpc>
                <a:spcPct val="150000"/>
              </a:lnSpc>
              <a:spcBef>
                <a:spcPts val="0"/>
              </a:spcBef>
              <a:spcAft>
                <a:spcPts val="0"/>
              </a:spcAft>
              <a:buNone/>
            </a:pPr>
            <a:r>
              <a:rPr b="1" lang="en" sz="1800">
                <a:solidFill>
                  <a:srgbClr val="000000"/>
                </a:solidFill>
                <a:latin typeface="Consolas"/>
                <a:ea typeface="Consolas"/>
                <a:cs typeface="Consolas"/>
                <a:sym typeface="Consolas"/>
              </a:rPr>
              <a:t>Float handbrake = CrossPlatformInputManager.GetAxis(“Jump”);</a:t>
            </a:r>
            <a:endParaRPr b="1" sz="1800">
              <a:solidFill>
                <a:srgbClr val="000000"/>
              </a:solidFill>
              <a:latin typeface="Consolas"/>
              <a:ea typeface="Consolas"/>
              <a:cs typeface="Consolas"/>
              <a:sym typeface="Consola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p:txBody>
      </p:sp>
      <p:sp>
        <p:nvSpPr>
          <p:cNvPr id="1371" name="Google Shape;1371;p187"/>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#if, #else and #endif</a:t>
            </a:r>
            <a:endParaRPr sz="1000"/>
          </a:p>
        </p:txBody>
      </p:sp>
      <p:pic>
        <p:nvPicPr>
          <p:cNvPr id="1372" name="Google Shape;1372;p187"/>
          <p:cNvPicPr preferRelativeResize="0"/>
          <p:nvPr/>
        </p:nvPicPr>
        <p:blipFill>
          <a:blip r:embed="rId3">
            <a:alphaModFix/>
          </a:blip>
          <a:stretch>
            <a:fillRect/>
          </a:stretch>
        </p:blipFill>
        <p:spPr>
          <a:xfrm>
            <a:off x="1923025" y="3660375"/>
            <a:ext cx="5297949" cy="19977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76" name="Shape 1376"/>
        <p:cNvGrpSpPr/>
        <p:nvPr/>
      </p:nvGrpSpPr>
      <p:grpSpPr>
        <a:xfrm>
          <a:off x="0" y="0"/>
          <a:ext cx="0" cy="0"/>
          <a:chOff x="0" y="0"/>
          <a:chExt cx="0" cy="0"/>
        </a:xfrm>
      </p:grpSpPr>
      <p:sp>
        <p:nvSpPr>
          <p:cNvPr id="1377" name="Google Shape;1377;p188"/>
          <p:cNvSpPr txBox="1"/>
          <p:nvPr>
            <p:ph idx="1" type="body"/>
          </p:nvPr>
        </p:nvSpPr>
        <p:spPr>
          <a:xfrm>
            <a:off x="228600" y="2151988"/>
            <a:ext cx="8686800" cy="2306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Consolas"/>
                <a:ea typeface="Consolas"/>
                <a:cs typeface="Consolas"/>
                <a:sym typeface="Consolas"/>
              </a:rPr>
              <a:t>Awake()</a:t>
            </a:r>
            <a:r>
              <a:rPr lang="en"/>
              <a:t> will create a reference to the </a:t>
            </a:r>
            <a:r>
              <a:rPr b="1" lang="en">
                <a:latin typeface="Consolas"/>
                <a:ea typeface="Consolas"/>
                <a:cs typeface="Consolas"/>
                <a:sym typeface="Consolas"/>
              </a:rPr>
              <a:t>CarController</a:t>
            </a:r>
            <a:r>
              <a:rPr lang="en"/>
              <a:t> script when it is executed.</a:t>
            </a:r>
            <a:endParaRPr/>
          </a:p>
          <a:p>
            <a:pPr indent="0" lvl="0" marL="0" rtl="0" algn="ctr">
              <a:spcBef>
                <a:spcPts val="0"/>
              </a:spcBef>
              <a:spcAft>
                <a:spcPts val="0"/>
              </a:spcAft>
              <a:buNone/>
            </a:pPr>
            <a:r>
              <a:t/>
            </a:r>
            <a:endParaRPr/>
          </a:p>
          <a:p>
            <a:pPr indent="0" lvl="0" marL="0" rtl="0" algn="ctr">
              <a:spcBef>
                <a:spcPts val="0"/>
              </a:spcBef>
              <a:spcAft>
                <a:spcPts val="0"/>
              </a:spcAft>
              <a:buNone/>
            </a:pPr>
            <a:r>
              <a:rPr lang="en"/>
              <a:t>We can use our </a:t>
            </a:r>
            <a:r>
              <a:rPr b="1" lang="en">
                <a:latin typeface="Consolas"/>
                <a:ea typeface="Consolas"/>
                <a:cs typeface="Consolas"/>
                <a:sym typeface="Consolas"/>
              </a:rPr>
              <a:t>m_Car</a:t>
            </a:r>
            <a:r>
              <a:rPr b="1" lang="en"/>
              <a:t> </a:t>
            </a:r>
            <a:r>
              <a:rPr lang="en"/>
              <a:t>object to call public functions inside </a:t>
            </a:r>
            <a:r>
              <a:rPr b="1" lang="en">
                <a:latin typeface="Consolas"/>
                <a:ea typeface="Consolas"/>
                <a:cs typeface="Consolas"/>
                <a:sym typeface="Consolas"/>
              </a:rPr>
              <a:t>CarController.cs</a:t>
            </a:r>
            <a:r>
              <a:rPr lang="en"/>
              <a:t>.</a:t>
            </a:r>
            <a:endParaRPr/>
          </a:p>
        </p:txBody>
      </p:sp>
      <p:sp>
        <p:nvSpPr>
          <p:cNvPr id="1378" name="Google Shape;1378;p188"/>
          <p:cNvSpPr txBox="1"/>
          <p:nvPr>
            <p:ph idx="1" type="body"/>
          </p:nvPr>
        </p:nvSpPr>
        <p:spPr>
          <a:xfrm>
            <a:off x="1745850" y="3588850"/>
            <a:ext cx="5652300" cy="722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Function calls have a typical structure:</a:t>
            </a:r>
            <a:endParaRPr/>
          </a:p>
        </p:txBody>
      </p:sp>
      <p:sp>
        <p:nvSpPr>
          <p:cNvPr id="1379" name="Google Shape;1379;p188"/>
          <p:cNvSpPr txBox="1"/>
          <p:nvPr>
            <p:ph idx="1" type="body"/>
          </p:nvPr>
        </p:nvSpPr>
        <p:spPr>
          <a:xfrm>
            <a:off x="270900" y="4077400"/>
            <a:ext cx="8602200" cy="970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5EA5E5"/>
                </a:solidFill>
              </a:rPr>
              <a:t>&lt;object&gt; &lt;dot&gt; &lt;function name&gt; &lt;parenthesis; parameters&gt;</a:t>
            </a:r>
            <a:endParaRPr b="1">
              <a:solidFill>
                <a:srgbClr val="5EA5E5"/>
              </a:solidFill>
            </a:endParaRPr>
          </a:p>
        </p:txBody>
      </p:sp>
      <p:sp>
        <p:nvSpPr>
          <p:cNvPr id="1380" name="Google Shape;1380;p188"/>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Call Move();</a:t>
            </a:r>
            <a:endParaRPr sz="1000"/>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4" name="Shape 1384"/>
        <p:cNvGrpSpPr/>
        <p:nvPr/>
      </p:nvGrpSpPr>
      <p:grpSpPr>
        <a:xfrm>
          <a:off x="0" y="0"/>
          <a:ext cx="0" cy="0"/>
          <a:chOff x="0" y="0"/>
          <a:chExt cx="0" cy="0"/>
        </a:xfrm>
      </p:grpSpPr>
      <p:sp>
        <p:nvSpPr>
          <p:cNvPr id="1385" name="Google Shape;1385;p189"/>
          <p:cNvSpPr txBox="1"/>
          <p:nvPr>
            <p:ph idx="1" type="body"/>
          </p:nvPr>
        </p:nvSpPr>
        <p:spPr>
          <a:xfrm>
            <a:off x="245250" y="1434425"/>
            <a:ext cx="8653500" cy="4862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SzPts val="1800"/>
              <a:buNone/>
            </a:pPr>
            <a:r>
              <a:rPr lang="en" sz="1600"/>
              <a:t>Let’s call the </a:t>
            </a:r>
            <a:r>
              <a:rPr b="1" lang="en" sz="1600">
                <a:latin typeface="Consolas"/>
                <a:ea typeface="Consolas"/>
                <a:cs typeface="Consolas"/>
                <a:sym typeface="Consolas"/>
              </a:rPr>
              <a:t>Move()</a:t>
            </a:r>
            <a:r>
              <a:rPr lang="en" sz="1600"/>
              <a:t> function from the </a:t>
            </a:r>
            <a:r>
              <a:rPr b="1" lang="en" sz="1600">
                <a:latin typeface="Consolas"/>
                <a:ea typeface="Consolas"/>
                <a:cs typeface="Consolas"/>
                <a:sym typeface="Consolas"/>
              </a:rPr>
              <a:t>CarUserControl</a:t>
            </a:r>
            <a:r>
              <a:rPr lang="en" sz="1600"/>
              <a:t> script. </a:t>
            </a:r>
            <a:r>
              <a:rPr b="1" lang="en" sz="1600">
                <a:solidFill>
                  <a:schemeClr val="dk1"/>
                </a:solidFill>
                <a:latin typeface="Consolas"/>
                <a:ea typeface="Consolas"/>
                <a:cs typeface="Consolas"/>
                <a:sym typeface="Consolas"/>
              </a:rPr>
              <a:t>Move()</a:t>
            </a:r>
            <a:r>
              <a:rPr lang="en" sz="1600"/>
              <a:t> is responsible for moving the car models in the game.</a:t>
            </a:r>
            <a:endParaRPr sz="1600"/>
          </a:p>
          <a:p>
            <a:pPr indent="-330200" lvl="0" marL="457200" rtl="0" algn="l">
              <a:lnSpc>
                <a:spcPct val="150000"/>
              </a:lnSpc>
              <a:spcBef>
                <a:spcPts val="1000"/>
              </a:spcBef>
              <a:spcAft>
                <a:spcPts val="0"/>
              </a:spcAft>
              <a:buSzPts val="1600"/>
              <a:buAutoNum type="arabicPeriod"/>
            </a:pPr>
            <a:r>
              <a:rPr lang="en" sz="1600"/>
              <a:t>Inside our #if directive, after we initialise the handbrake variable, we will type our object </a:t>
            </a:r>
            <a:r>
              <a:rPr b="1" lang="en" sz="1600">
                <a:latin typeface="Consolas"/>
                <a:ea typeface="Consolas"/>
                <a:cs typeface="Consolas"/>
                <a:sym typeface="Consolas"/>
              </a:rPr>
              <a:t>m_Car</a:t>
            </a:r>
            <a:r>
              <a:rPr lang="en" sz="1600"/>
              <a:t>.</a:t>
            </a:r>
            <a:endParaRPr sz="1600"/>
          </a:p>
          <a:p>
            <a:pPr indent="-330200" lvl="0" marL="457200" rtl="0" algn="l">
              <a:lnSpc>
                <a:spcPct val="150000"/>
              </a:lnSpc>
              <a:spcBef>
                <a:spcPts val="1000"/>
              </a:spcBef>
              <a:spcAft>
                <a:spcPts val="0"/>
              </a:spcAft>
              <a:buSzPts val="1600"/>
              <a:buAutoNum type="arabicPeriod"/>
            </a:pPr>
            <a:r>
              <a:rPr lang="en" sz="1600"/>
              <a:t>Then separated by a dot </a:t>
            </a:r>
            <a:r>
              <a:rPr b="1" lang="en" sz="1600"/>
              <a:t>.</a:t>
            </a:r>
            <a:r>
              <a:rPr lang="en" sz="1600"/>
              <a:t> we can type the name of the function we want.</a:t>
            </a:r>
            <a:endParaRPr sz="1600"/>
          </a:p>
          <a:p>
            <a:pPr indent="-330200" lvl="0" marL="457200" rtl="0" algn="l">
              <a:lnSpc>
                <a:spcPct val="150000"/>
              </a:lnSpc>
              <a:spcBef>
                <a:spcPts val="1000"/>
              </a:spcBef>
              <a:spcAft>
                <a:spcPts val="1000"/>
              </a:spcAft>
              <a:buSzPts val="1600"/>
              <a:buAutoNum type="arabicPeriod"/>
            </a:pPr>
            <a:r>
              <a:rPr lang="en" sz="1600"/>
              <a:t>The </a:t>
            </a:r>
            <a:r>
              <a:rPr b="1" lang="en" sz="1600">
                <a:latin typeface="Consolas"/>
                <a:ea typeface="Consolas"/>
                <a:cs typeface="Consolas"/>
                <a:sym typeface="Consolas"/>
              </a:rPr>
              <a:t>m_Car </a:t>
            </a:r>
            <a:r>
              <a:rPr lang="en" sz="1600"/>
              <a:t>object is calling a public function from the </a:t>
            </a:r>
            <a:r>
              <a:rPr b="1" lang="en" sz="1600">
                <a:latin typeface="Consolas"/>
                <a:ea typeface="Consolas"/>
                <a:cs typeface="Consolas"/>
                <a:sym typeface="Consolas"/>
              </a:rPr>
              <a:t>CarController</a:t>
            </a:r>
            <a:r>
              <a:rPr b="1" lang="en" sz="1600"/>
              <a:t> </a:t>
            </a:r>
            <a:r>
              <a:rPr lang="en" sz="1600"/>
              <a:t>script.</a:t>
            </a:r>
            <a:endParaRPr sz="1600"/>
          </a:p>
        </p:txBody>
      </p:sp>
      <p:sp>
        <p:nvSpPr>
          <p:cNvPr id="1386" name="Google Shape;1386;p189"/>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Call Move();</a:t>
            </a:r>
            <a:endParaRPr sz="1000"/>
          </a:p>
        </p:txBody>
      </p:sp>
      <p:pic>
        <p:nvPicPr>
          <p:cNvPr id="1387" name="Google Shape;1387;p189"/>
          <p:cNvPicPr preferRelativeResize="0"/>
          <p:nvPr/>
        </p:nvPicPr>
        <p:blipFill rotWithShape="1">
          <a:blip r:embed="rId3">
            <a:alphaModFix/>
          </a:blip>
          <a:srcRect b="29937" l="0" r="0" t="0"/>
          <a:stretch/>
        </p:blipFill>
        <p:spPr>
          <a:xfrm>
            <a:off x="1752500" y="4218700"/>
            <a:ext cx="5639001" cy="189690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1" name="Shape 1391"/>
        <p:cNvGrpSpPr/>
        <p:nvPr/>
      </p:nvGrpSpPr>
      <p:grpSpPr>
        <a:xfrm>
          <a:off x="0" y="0"/>
          <a:ext cx="0" cy="0"/>
          <a:chOff x="0" y="0"/>
          <a:chExt cx="0" cy="0"/>
        </a:xfrm>
      </p:grpSpPr>
      <p:sp>
        <p:nvSpPr>
          <p:cNvPr id="1392" name="Google Shape;1392;p190"/>
          <p:cNvSpPr txBox="1"/>
          <p:nvPr>
            <p:ph idx="1" type="body"/>
          </p:nvPr>
        </p:nvSpPr>
        <p:spPr>
          <a:xfrm>
            <a:off x="1044300" y="1716650"/>
            <a:ext cx="7055400" cy="1002000"/>
          </a:xfrm>
          <a:prstGeom prst="rect">
            <a:avLst/>
          </a:prstGeom>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a:t>We saw previously that </a:t>
            </a:r>
            <a:r>
              <a:rPr lang="en">
                <a:latin typeface="Consolas"/>
                <a:ea typeface="Consolas"/>
                <a:cs typeface="Consolas"/>
                <a:sym typeface="Consolas"/>
              </a:rPr>
              <a:t>Move()</a:t>
            </a:r>
            <a:r>
              <a:rPr lang="en"/>
              <a:t> has 4 parameters that we have to pass as arguments.</a:t>
            </a:r>
            <a:endParaRPr/>
          </a:p>
        </p:txBody>
      </p:sp>
      <p:sp>
        <p:nvSpPr>
          <p:cNvPr id="1393" name="Google Shape;1393;p190"/>
          <p:cNvSpPr txBox="1"/>
          <p:nvPr>
            <p:ph idx="1" type="body"/>
          </p:nvPr>
        </p:nvSpPr>
        <p:spPr>
          <a:xfrm>
            <a:off x="3279750" y="2544250"/>
            <a:ext cx="2584500" cy="2064000"/>
          </a:xfrm>
          <a:prstGeom prst="rect">
            <a:avLst/>
          </a:prstGeom>
        </p:spPr>
        <p:txBody>
          <a:bodyPr anchorCtr="0" anchor="ctr" bIns="91425" lIns="91425" spcFirstLastPara="1" rIns="91425" wrap="square" tIns="91425">
            <a:noAutofit/>
          </a:bodyPr>
          <a:lstStyle/>
          <a:p>
            <a:pPr indent="-342900" lvl="0" marL="457200" rtl="0" algn="l">
              <a:lnSpc>
                <a:spcPct val="115000"/>
              </a:lnSpc>
              <a:spcBef>
                <a:spcPts val="0"/>
              </a:spcBef>
              <a:spcAft>
                <a:spcPts val="0"/>
              </a:spcAft>
              <a:buClr>
                <a:schemeClr val="dk1"/>
              </a:buClr>
              <a:buSzPts val="1800"/>
              <a:buChar char="●"/>
            </a:pPr>
            <a:r>
              <a:rPr lang="en">
                <a:solidFill>
                  <a:schemeClr val="dk1"/>
                </a:solidFill>
              </a:rPr>
              <a:t>steering </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acceleration</a:t>
            </a:r>
            <a:endParaRPr>
              <a:solidFill>
                <a:schemeClr val="dk1"/>
              </a:solidFill>
            </a:endParaRPr>
          </a:p>
          <a:p>
            <a:pPr indent="-342900" lvl="0" marL="457200" rtl="0" algn="l">
              <a:lnSpc>
                <a:spcPct val="115000"/>
              </a:lnSpc>
              <a:spcBef>
                <a:spcPts val="1000"/>
              </a:spcBef>
              <a:spcAft>
                <a:spcPts val="0"/>
              </a:spcAft>
              <a:buClr>
                <a:schemeClr val="dk1"/>
              </a:buClr>
              <a:buSzPts val="1800"/>
              <a:buChar char="●"/>
            </a:pPr>
            <a:r>
              <a:rPr lang="en">
                <a:solidFill>
                  <a:schemeClr val="dk1"/>
                </a:solidFill>
              </a:rPr>
              <a:t>footbreak</a:t>
            </a:r>
            <a:endParaRPr>
              <a:solidFill>
                <a:schemeClr val="dk1"/>
              </a:solidFill>
            </a:endParaRPr>
          </a:p>
          <a:p>
            <a:pPr indent="-342900" lvl="0" marL="457200" rtl="0" algn="l">
              <a:lnSpc>
                <a:spcPct val="115000"/>
              </a:lnSpc>
              <a:spcBef>
                <a:spcPts val="1000"/>
              </a:spcBef>
              <a:spcAft>
                <a:spcPts val="1000"/>
              </a:spcAft>
              <a:buClr>
                <a:schemeClr val="dk1"/>
              </a:buClr>
              <a:buSzPts val="1800"/>
              <a:buChar char="●"/>
            </a:pPr>
            <a:r>
              <a:rPr lang="en">
                <a:solidFill>
                  <a:schemeClr val="dk1"/>
                </a:solidFill>
              </a:rPr>
              <a:t>handbreak</a:t>
            </a:r>
            <a:endParaRPr/>
          </a:p>
        </p:txBody>
      </p:sp>
      <p:pic>
        <p:nvPicPr>
          <p:cNvPr id="1394" name="Google Shape;1394;p190"/>
          <p:cNvPicPr preferRelativeResize="0"/>
          <p:nvPr/>
        </p:nvPicPr>
        <p:blipFill rotWithShape="1">
          <a:blip r:embed="rId3">
            <a:alphaModFix/>
          </a:blip>
          <a:srcRect b="18832" l="3915" r="3517" t="17003"/>
          <a:stretch/>
        </p:blipFill>
        <p:spPr>
          <a:xfrm>
            <a:off x="998125" y="4608350"/>
            <a:ext cx="7147751" cy="1568425"/>
          </a:xfrm>
          <a:prstGeom prst="rect">
            <a:avLst/>
          </a:prstGeom>
          <a:noFill/>
          <a:ln>
            <a:noFill/>
          </a:ln>
        </p:spPr>
      </p:pic>
      <p:sp>
        <p:nvSpPr>
          <p:cNvPr id="1395" name="Google Shape;1395;p190"/>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m_Car.Move();</a:t>
            </a:r>
            <a:endParaRPr sz="1000"/>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99" name="Shape 1399"/>
        <p:cNvGrpSpPr/>
        <p:nvPr/>
      </p:nvGrpSpPr>
      <p:grpSpPr>
        <a:xfrm>
          <a:off x="0" y="0"/>
          <a:ext cx="0" cy="0"/>
          <a:chOff x="0" y="0"/>
          <a:chExt cx="0" cy="0"/>
        </a:xfrm>
      </p:grpSpPr>
      <p:sp>
        <p:nvSpPr>
          <p:cNvPr id="1400" name="Google Shape;1400;p191"/>
          <p:cNvSpPr txBox="1"/>
          <p:nvPr>
            <p:ph idx="1" type="body"/>
          </p:nvPr>
        </p:nvSpPr>
        <p:spPr>
          <a:xfrm>
            <a:off x="4711225" y="2571400"/>
            <a:ext cx="4114800" cy="2591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5EA5E5"/>
                </a:solidFill>
              </a:rPr>
              <a:t>Acceleration</a:t>
            </a:r>
            <a:endParaRPr b="1" sz="2400">
              <a:solidFill>
                <a:srgbClr val="5EA5E5"/>
              </a:solidFill>
            </a:endParaRPr>
          </a:p>
          <a:p>
            <a:pPr indent="-342900" lvl="0" marL="457200" rtl="0" algn="just">
              <a:lnSpc>
                <a:spcPct val="150000"/>
              </a:lnSpc>
              <a:spcBef>
                <a:spcPts val="1000"/>
              </a:spcBef>
              <a:spcAft>
                <a:spcPts val="0"/>
              </a:spcAft>
              <a:buSzPts val="1800"/>
              <a:buChar char="●"/>
            </a:pPr>
            <a:r>
              <a:rPr lang="en"/>
              <a:t>Vertical input will provide an acceleration value.</a:t>
            </a:r>
            <a:endParaRPr/>
          </a:p>
          <a:p>
            <a:pPr indent="-342900" lvl="0" marL="457200" rtl="0" algn="just">
              <a:lnSpc>
                <a:spcPct val="150000"/>
              </a:lnSpc>
              <a:spcBef>
                <a:spcPts val="1000"/>
              </a:spcBef>
              <a:spcAft>
                <a:spcPts val="1000"/>
              </a:spcAft>
              <a:buSzPts val="1800"/>
              <a:buChar char="●"/>
            </a:pPr>
            <a:r>
              <a:rPr lang="en"/>
              <a:t>The vertical axis value will represent forwards and backwards motions.</a:t>
            </a:r>
            <a:endParaRPr/>
          </a:p>
        </p:txBody>
      </p:sp>
      <p:sp>
        <p:nvSpPr>
          <p:cNvPr id="1401" name="Google Shape;1401;p191"/>
          <p:cNvSpPr txBox="1"/>
          <p:nvPr>
            <p:ph idx="1" type="body"/>
          </p:nvPr>
        </p:nvSpPr>
        <p:spPr>
          <a:xfrm>
            <a:off x="228600" y="1580675"/>
            <a:ext cx="8686800" cy="843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The </a:t>
            </a:r>
            <a:r>
              <a:rPr b="1" lang="en">
                <a:latin typeface="Consolas"/>
                <a:ea typeface="Consolas"/>
                <a:cs typeface="Consolas"/>
                <a:sym typeface="Consolas"/>
              </a:rPr>
              <a:t>GetAxis()</a:t>
            </a:r>
            <a:r>
              <a:rPr lang="en"/>
              <a:t> API call assigns keyboard input to our variables </a:t>
            </a:r>
            <a:r>
              <a:rPr lang="en">
                <a:solidFill>
                  <a:srgbClr val="5EA5E5"/>
                </a:solidFill>
                <a:latin typeface="Consolas"/>
                <a:ea typeface="Consolas"/>
                <a:cs typeface="Consolas"/>
                <a:sym typeface="Consolas"/>
              </a:rPr>
              <a:t>h</a:t>
            </a:r>
            <a:r>
              <a:rPr lang="en"/>
              <a:t> and </a:t>
            </a:r>
            <a:r>
              <a:rPr lang="en">
                <a:solidFill>
                  <a:srgbClr val="00B0F0"/>
                </a:solidFill>
                <a:latin typeface="Consolas"/>
                <a:ea typeface="Consolas"/>
                <a:cs typeface="Consolas"/>
                <a:sym typeface="Consolas"/>
              </a:rPr>
              <a:t>v</a:t>
            </a:r>
            <a:r>
              <a:rPr lang="en"/>
              <a:t>.</a:t>
            </a:r>
            <a:endParaRPr/>
          </a:p>
        </p:txBody>
      </p:sp>
      <p:cxnSp>
        <p:nvCxnSpPr>
          <p:cNvPr id="1402" name="Google Shape;1402;p191"/>
          <p:cNvCxnSpPr/>
          <p:nvPr/>
        </p:nvCxnSpPr>
        <p:spPr>
          <a:xfrm>
            <a:off x="4575475" y="2647600"/>
            <a:ext cx="33900" cy="3135300"/>
          </a:xfrm>
          <a:prstGeom prst="straightConnector1">
            <a:avLst/>
          </a:prstGeom>
          <a:noFill/>
          <a:ln cap="flat" cmpd="sng" w="19050">
            <a:solidFill>
              <a:srgbClr val="FFD966"/>
            </a:solidFill>
            <a:prstDash val="solid"/>
            <a:round/>
            <a:headEnd len="med" w="med" type="none"/>
            <a:tailEnd len="med" w="med" type="none"/>
          </a:ln>
        </p:spPr>
      </p:cxnSp>
      <p:sp>
        <p:nvSpPr>
          <p:cNvPr id="1403" name="Google Shape;1403;p191"/>
          <p:cNvSpPr txBox="1"/>
          <p:nvPr>
            <p:ph idx="1" type="body"/>
          </p:nvPr>
        </p:nvSpPr>
        <p:spPr>
          <a:xfrm>
            <a:off x="317975" y="2647600"/>
            <a:ext cx="4114800" cy="2788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5EA5E5"/>
                </a:solidFill>
              </a:rPr>
              <a:t>Steering</a:t>
            </a:r>
            <a:endParaRPr b="1" sz="2400">
              <a:solidFill>
                <a:srgbClr val="5EA5E5"/>
              </a:solidFill>
            </a:endParaRPr>
          </a:p>
          <a:p>
            <a:pPr indent="-342900" lvl="0" marL="457200" rtl="0" algn="just">
              <a:lnSpc>
                <a:spcPct val="150000"/>
              </a:lnSpc>
              <a:spcBef>
                <a:spcPts val="1000"/>
              </a:spcBef>
              <a:spcAft>
                <a:spcPts val="0"/>
              </a:spcAft>
              <a:buSzPts val="1800"/>
              <a:buChar char="●"/>
            </a:pPr>
            <a:r>
              <a:rPr lang="en"/>
              <a:t>The horizontal input will control steering.</a:t>
            </a:r>
            <a:endParaRPr/>
          </a:p>
          <a:p>
            <a:pPr indent="-342900" lvl="0" marL="457200" rtl="0" algn="just">
              <a:lnSpc>
                <a:spcPct val="150000"/>
              </a:lnSpc>
              <a:spcBef>
                <a:spcPts val="1000"/>
              </a:spcBef>
              <a:spcAft>
                <a:spcPts val="1000"/>
              </a:spcAft>
              <a:buSzPts val="1800"/>
              <a:buChar char="●"/>
            </a:pPr>
            <a:r>
              <a:rPr lang="en"/>
              <a:t>The horizontal axis values will control the cars horizontal angle, moving forwards.</a:t>
            </a:r>
            <a:endParaRPr/>
          </a:p>
        </p:txBody>
      </p:sp>
      <p:sp>
        <p:nvSpPr>
          <p:cNvPr id="1404" name="Google Shape;1404;p191"/>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Parameters [1], [2], [3]</a:t>
            </a:r>
            <a:endParaRPr sz="1000"/>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08" name="Shape 1408"/>
        <p:cNvGrpSpPr/>
        <p:nvPr/>
      </p:nvGrpSpPr>
      <p:grpSpPr>
        <a:xfrm>
          <a:off x="0" y="0"/>
          <a:ext cx="0" cy="0"/>
          <a:chOff x="0" y="0"/>
          <a:chExt cx="0" cy="0"/>
        </a:xfrm>
      </p:grpSpPr>
      <p:pic>
        <p:nvPicPr>
          <p:cNvPr id="1409" name="Google Shape;1409;p192"/>
          <p:cNvPicPr preferRelativeResize="0"/>
          <p:nvPr/>
        </p:nvPicPr>
        <p:blipFill>
          <a:blip r:embed="rId3">
            <a:alphaModFix/>
          </a:blip>
          <a:stretch>
            <a:fillRect/>
          </a:stretch>
        </p:blipFill>
        <p:spPr>
          <a:xfrm>
            <a:off x="1989501" y="3576450"/>
            <a:ext cx="5164999" cy="2442103"/>
          </a:xfrm>
          <a:prstGeom prst="rect">
            <a:avLst/>
          </a:prstGeom>
          <a:noFill/>
          <a:ln>
            <a:noFill/>
          </a:ln>
        </p:spPr>
      </p:pic>
      <p:cxnSp>
        <p:nvCxnSpPr>
          <p:cNvPr id="1410" name="Google Shape;1410;p192"/>
          <p:cNvCxnSpPr/>
          <p:nvPr/>
        </p:nvCxnSpPr>
        <p:spPr>
          <a:xfrm rot="10800000">
            <a:off x="3384963" y="5584300"/>
            <a:ext cx="9000" cy="6039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sp>
        <p:nvSpPr>
          <p:cNvPr id="1411" name="Google Shape;1411;p192"/>
          <p:cNvSpPr txBox="1"/>
          <p:nvPr>
            <p:ph idx="1" type="body"/>
          </p:nvPr>
        </p:nvSpPr>
        <p:spPr>
          <a:xfrm>
            <a:off x="893088" y="1301200"/>
            <a:ext cx="7357800" cy="2336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1000"/>
              </a:spcBef>
              <a:spcAft>
                <a:spcPts val="0"/>
              </a:spcAft>
              <a:buSzPts val="1800"/>
              <a:buAutoNum type="arabicPeriod" startAt="4"/>
            </a:pPr>
            <a:r>
              <a:rPr lang="en"/>
              <a:t>Inside the</a:t>
            </a:r>
            <a:r>
              <a:rPr b="1" lang="en">
                <a:latin typeface="Consolas"/>
                <a:ea typeface="Consolas"/>
                <a:cs typeface="Consolas"/>
                <a:sym typeface="Consolas"/>
              </a:rPr>
              <a:t> Move()</a:t>
            </a:r>
            <a:r>
              <a:rPr lang="en"/>
              <a:t> parameters, we need to pass our variables separated by a comma.</a:t>
            </a:r>
            <a:endParaRPr/>
          </a:p>
          <a:p>
            <a:pPr indent="-342900" lvl="0" marL="457200" rtl="0" algn="l">
              <a:lnSpc>
                <a:spcPct val="150000"/>
              </a:lnSpc>
              <a:spcBef>
                <a:spcPts val="0"/>
              </a:spcBef>
              <a:spcAft>
                <a:spcPts val="0"/>
              </a:spcAft>
              <a:buSzPts val="1800"/>
              <a:buChar char="●"/>
            </a:pPr>
            <a:r>
              <a:rPr lang="en">
                <a:solidFill>
                  <a:srgbClr val="5EA5E5"/>
                </a:solidFill>
              </a:rPr>
              <a:t>h </a:t>
            </a:r>
            <a:r>
              <a:rPr lang="en">
                <a:solidFill>
                  <a:schemeClr val="dk1"/>
                </a:solidFill>
              </a:rPr>
              <a:t>is passed as the steering value.</a:t>
            </a:r>
            <a:endParaRPr>
              <a:solidFill>
                <a:schemeClr val="dk1"/>
              </a:solidFill>
            </a:endParaRPr>
          </a:p>
          <a:p>
            <a:pPr indent="-342900" lvl="0" marL="457200" rtl="0" algn="l">
              <a:lnSpc>
                <a:spcPct val="150000"/>
              </a:lnSpc>
              <a:spcBef>
                <a:spcPts val="0"/>
              </a:spcBef>
              <a:spcAft>
                <a:spcPts val="0"/>
              </a:spcAft>
              <a:buSzPts val="1800"/>
              <a:buChar char="●"/>
            </a:pPr>
            <a:r>
              <a:rPr lang="en">
                <a:solidFill>
                  <a:srgbClr val="5EA5E5"/>
                </a:solidFill>
              </a:rPr>
              <a:t>v </a:t>
            </a:r>
            <a:r>
              <a:rPr lang="en">
                <a:solidFill>
                  <a:schemeClr val="dk1"/>
                </a:solidFill>
              </a:rPr>
              <a:t>is passed as the acceleration value.</a:t>
            </a:r>
            <a:endParaRPr>
              <a:solidFill>
                <a:schemeClr val="dk1"/>
              </a:solidFill>
            </a:endParaRPr>
          </a:p>
          <a:p>
            <a:pPr indent="-342900" lvl="0" marL="457200" rtl="0" algn="l">
              <a:lnSpc>
                <a:spcPct val="150000"/>
              </a:lnSpc>
              <a:spcBef>
                <a:spcPts val="0"/>
              </a:spcBef>
              <a:spcAft>
                <a:spcPts val="0"/>
              </a:spcAft>
              <a:buSzPts val="1800"/>
              <a:buChar char="●"/>
            </a:pPr>
            <a:r>
              <a:rPr lang="en">
                <a:solidFill>
                  <a:srgbClr val="5EA5E5"/>
                </a:solidFill>
              </a:rPr>
              <a:t>v </a:t>
            </a:r>
            <a:r>
              <a:rPr lang="en">
                <a:solidFill>
                  <a:schemeClr val="dk1"/>
                </a:solidFill>
              </a:rPr>
              <a:t>is also passed again, as the footbrake value.</a:t>
            </a:r>
            <a:endParaRPr/>
          </a:p>
        </p:txBody>
      </p:sp>
      <p:sp>
        <p:nvSpPr>
          <p:cNvPr id="1412" name="Google Shape;1412;p192"/>
          <p:cNvSpPr txBox="1"/>
          <p:nvPr>
            <p:ph idx="1" type="body"/>
          </p:nvPr>
        </p:nvSpPr>
        <p:spPr>
          <a:xfrm>
            <a:off x="1550850" y="5969400"/>
            <a:ext cx="6042300" cy="875700"/>
          </a:xfrm>
          <a:prstGeom prst="rect">
            <a:avLst/>
          </a:prstGeom>
          <a:noFill/>
          <a:ln>
            <a:noFill/>
          </a:ln>
        </p:spPr>
        <p:txBody>
          <a:bodyPr anchorCtr="0" anchor="ctr" bIns="91425" lIns="91425" spcFirstLastPara="1" rIns="91425" wrap="square" tIns="91425">
            <a:noAutofit/>
          </a:bodyPr>
          <a:lstStyle/>
          <a:p>
            <a:pPr indent="0" lvl="0" marL="0" rtl="0" algn="ctr">
              <a:lnSpc>
                <a:spcPct val="100000"/>
              </a:lnSpc>
              <a:spcBef>
                <a:spcPts val="1000"/>
              </a:spcBef>
              <a:spcAft>
                <a:spcPts val="0"/>
              </a:spcAft>
              <a:buNone/>
            </a:pPr>
            <a:r>
              <a:rPr lang="en"/>
              <a:t>Our function call should now look like: </a:t>
            </a:r>
            <a:endParaRPr/>
          </a:p>
          <a:p>
            <a:pPr indent="0" lvl="0" marL="0" rtl="0" algn="ctr">
              <a:lnSpc>
                <a:spcPct val="100000"/>
              </a:lnSpc>
              <a:spcBef>
                <a:spcPts val="1000"/>
              </a:spcBef>
              <a:spcAft>
                <a:spcPts val="1000"/>
              </a:spcAft>
              <a:buNone/>
            </a:pPr>
            <a:r>
              <a:rPr b="1" lang="en"/>
              <a:t> </a:t>
            </a:r>
            <a:r>
              <a:rPr b="1" lang="en">
                <a:latin typeface="Consolas"/>
                <a:ea typeface="Consolas"/>
                <a:cs typeface="Consolas"/>
                <a:sym typeface="Consolas"/>
              </a:rPr>
              <a:t>m_Car.Move(h, v ,v , );</a:t>
            </a:r>
            <a:endParaRPr b="1">
              <a:latin typeface="Consolas"/>
              <a:ea typeface="Consolas"/>
              <a:cs typeface="Consolas"/>
              <a:sym typeface="Consolas"/>
            </a:endParaRPr>
          </a:p>
        </p:txBody>
      </p:sp>
      <p:sp>
        <p:nvSpPr>
          <p:cNvPr id="1413" name="Google Shape;1413;p192"/>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Parameters [1], [2], [3]</a:t>
            </a:r>
            <a:endParaRPr sz="1000"/>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17" name="Shape 1417"/>
        <p:cNvGrpSpPr/>
        <p:nvPr/>
      </p:nvGrpSpPr>
      <p:grpSpPr>
        <a:xfrm>
          <a:off x="0" y="0"/>
          <a:ext cx="0" cy="0"/>
          <a:chOff x="0" y="0"/>
          <a:chExt cx="0" cy="0"/>
        </a:xfrm>
      </p:grpSpPr>
      <p:pic>
        <p:nvPicPr>
          <p:cNvPr id="1418" name="Google Shape;1418;p193"/>
          <p:cNvPicPr preferRelativeResize="0"/>
          <p:nvPr/>
        </p:nvPicPr>
        <p:blipFill>
          <a:blip r:embed="rId3">
            <a:alphaModFix/>
          </a:blip>
          <a:stretch>
            <a:fillRect/>
          </a:stretch>
        </p:blipFill>
        <p:spPr>
          <a:xfrm>
            <a:off x="1172433" y="2043025"/>
            <a:ext cx="6799131" cy="3253225"/>
          </a:xfrm>
          <a:prstGeom prst="rect">
            <a:avLst/>
          </a:prstGeom>
          <a:noFill/>
          <a:ln>
            <a:noFill/>
          </a:ln>
        </p:spPr>
      </p:pic>
      <p:sp>
        <p:nvSpPr>
          <p:cNvPr id="1419" name="Google Shape;1419;p193"/>
          <p:cNvSpPr txBox="1"/>
          <p:nvPr>
            <p:ph idx="1" type="body"/>
          </p:nvPr>
        </p:nvSpPr>
        <p:spPr>
          <a:xfrm>
            <a:off x="504300" y="1538150"/>
            <a:ext cx="8135400" cy="15198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SzPts val="1800"/>
              <a:buNone/>
            </a:pPr>
            <a:r>
              <a:rPr lang="en">
                <a:solidFill>
                  <a:schemeClr val="dk1"/>
                </a:solidFill>
              </a:rPr>
              <a:t>The fourth parameter is required for </a:t>
            </a:r>
            <a:r>
              <a:rPr b="1" lang="en">
                <a:latin typeface="Consolas"/>
                <a:ea typeface="Consolas"/>
                <a:cs typeface="Consolas"/>
                <a:sym typeface="Consolas"/>
              </a:rPr>
              <a:t>handbrake</a:t>
            </a:r>
            <a:r>
              <a:rPr b="1" lang="en">
                <a:solidFill>
                  <a:schemeClr val="dk1"/>
                </a:solidFill>
                <a:latin typeface="Consolas"/>
                <a:ea typeface="Consolas"/>
                <a:cs typeface="Consolas"/>
                <a:sym typeface="Consolas"/>
              </a:rPr>
              <a:t> </a:t>
            </a:r>
            <a:r>
              <a:rPr lang="en">
                <a:solidFill>
                  <a:schemeClr val="dk1"/>
                </a:solidFill>
              </a:rPr>
              <a:t>control of the Car model.</a:t>
            </a:r>
            <a:endParaRPr>
              <a:solidFill>
                <a:schemeClr val="dk1"/>
              </a:solidFill>
            </a:endParaRPr>
          </a:p>
          <a:p>
            <a:pPr indent="0" lvl="0" marL="0" rtl="0" algn="l">
              <a:lnSpc>
                <a:spcPct val="100000"/>
              </a:lnSpc>
              <a:spcBef>
                <a:spcPts val="0"/>
              </a:spcBef>
              <a:spcAft>
                <a:spcPts val="0"/>
              </a:spcAft>
              <a:buSzPts val="1800"/>
              <a:buNone/>
            </a:pPr>
            <a:r>
              <a:t/>
            </a:r>
            <a:endParaRPr sz="2200"/>
          </a:p>
        </p:txBody>
      </p:sp>
      <p:sp>
        <p:nvSpPr>
          <p:cNvPr id="1420" name="Google Shape;1420;p193"/>
          <p:cNvSpPr txBox="1"/>
          <p:nvPr/>
        </p:nvSpPr>
        <p:spPr>
          <a:xfrm>
            <a:off x="504300" y="5296250"/>
            <a:ext cx="8135400" cy="13599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50000"/>
              </a:lnSpc>
              <a:spcBef>
                <a:spcPts val="0"/>
              </a:spcBef>
              <a:spcAft>
                <a:spcPts val="0"/>
              </a:spcAft>
              <a:buSzPts val="1800"/>
              <a:buAutoNum type="arabicPeriod" startAt="5"/>
            </a:pPr>
            <a:r>
              <a:rPr b="0" i="0" lang="en" sz="1800" u="none" cap="none" strike="noStrike">
                <a:solidFill>
                  <a:schemeClr val="dk1"/>
                </a:solidFill>
                <a:latin typeface="Open Sans"/>
                <a:ea typeface="Open Sans"/>
                <a:cs typeface="Open Sans"/>
                <a:sym typeface="Open Sans"/>
              </a:rPr>
              <a:t>The </a:t>
            </a:r>
            <a:r>
              <a:rPr b="1" i="0" lang="en" sz="1800" u="none" cap="none" strike="noStrike">
                <a:solidFill>
                  <a:srgbClr val="000000"/>
                </a:solidFill>
                <a:latin typeface="Consolas"/>
                <a:ea typeface="Consolas"/>
                <a:cs typeface="Consolas"/>
                <a:sym typeface="Consolas"/>
              </a:rPr>
              <a:t>handbrake</a:t>
            </a:r>
            <a:r>
              <a:rPr b="0" i="0" lang="en" sz="1800" u="none" cap="none" strike="noStrike">
                <a:solidFill>
                  <a:schemeClr val="dk1"/>
                </a:solidFill>
                <a:latin typeface="Open Sans"/>
                <a:ea typeface="Open Sans"/>
                <a:cs typeface="Open Sans"/>
                <a:sym typeface="Open Sans"/>
              </a:rPr>
              <a:t> variable declared above this function call is passed as the fourth parameter.</a:t>
            </a:r>
            <a:endParaRPr sz="1800"/>
          </a:p>
          <a:p>
            <a:pPr indent="0" lvl="0" marL="0" marR="0" rtl="0" algn="l">
              <a:lnSpc>
                <a:spcPct val="100000"/>
              </a:lnSpc>
              <a:spcBef>
                <a:spcPts val="0"/>
              </a:spcBef>
              <a:spcAft>
                <a:spcPts val="0"/>
              </a:spcAft>
              <a:buClr>
                <a:srgbClr val="000000"/>
              </a:buClr>
              <a:buSzPts val="1800"/>
              <a:buFont typeface="Open Sans"/>
              <a:buNone/>
            </a:pPr>
            <a:r>
              <a:t/>
            </a:r>
            <a:endParaRPr b="0" i="0" sz="2200" u="none" cap="none" strike="noStrike">
              <a:solidFill>
                <a:srgbClr val="000000"/>
              </a:solidFill>
              <a:latin typeface="Open Sans"/>
              <a:ea typeface="Open Sans"/>
              <a:cs typeface="Open Sans"/>
              <a:sym typeface="Open Sans"/>
            </a:endParaRPr>
          </a:p>
        </p:txBody>
      </p:sp>
      <p:cxnSp>
        <p:nvCxnSpPr>
          <p:cNvPr id="1421" name="Google Shape;1421;p193"/>
          <p:cNvCxnSpPr/>
          <p:nvPr/>
        </p:nvCxnSpPr>
        <p:spPr>
          <a:xfrm rot="10800000">
            <a:off x="3986050" y="4692350"/>
            <a:ext cx="9000" cy="603900"/>
          </a:xfrm>
          <a:prstGeom prst="straightConnector1">
            <a:avLst/>
          </a:prstGeom>
          <a:noFill/>
          <a:ln cap="flat" cmpd="sng" w="38100">
            <a:solidFill>
              <a:srgbClr val="6BABE5"/>
            </a:solidFill>
            <a:prstDash val="solid"/>
            <a:round/>
            <a:headEnd len="sm" w="sm" type="none"/>
            <a:tailEnd len="med" w="med" type="triangle"/>
          </a:ln>
          <a:effectLst>
            <a:outerShdw blurRad="40000" rotWithShape="0" dir="5400000" dist="23000">
              <a:srgbClr val="000000">
                <a:alpha val="34510"/>
              </a:srgbClr>
            </a:outerShdw>
          </a:effectLst>
        </p:spPr>
      </p:cxnSp>
      <p:sp>
        <p:nvSpPr>
          <p:cNvPr id="1422" name="Google Shape;1422;p193"/>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Parameters [4]</a:t>
            </a:r>
            <a:endParaRPr sz="1000"/>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26" name="Shape 1426"/>
        <p:cNvGrpSpPr/>
        <p:nvPr/>
      </p:nvGrpSpPr>
      <p:grpSpPr>
        <a:xfrm>
          <a:off x="0" y="0"/>
          <a:ext cx="0" cy="0"/>
          <a:chOff x="0" y="0"/>
          <a:chExt cx="0" cy="0"/>
        </a:xfrm>
      </p:grpSpPr>
      <p:sp>
        <p:nvSpPr>
          <p:cNvPr id="1427" name="Google Shape;1427;p194"/>
          <p:cNvSpPr txBox="1"/>
          <p:nvPr/>
        </p:nvSpPr>
        <p:spPr>
          <a:xfrm>
            <a:off x="328575" y="1599250"/>
            <a:ext cx="8774700" cy="3427800"/>
          </a:xfrm>
          <a:prstGeom prst="rect">
            <a:avLst/>
          </a:prstGeom>
          <a:noFill/>
          <a:ln>
            <a:noFill/>
          </a:ln>
        </p:spPr>
        <p:txBody>
          <a:bodyPr anchorCtr="0" anchor="t" bIns="91425" lIns="91425" spcFirstLastPara="1" rIns="91425" wrap="square" tIns="91425">
            <a:noAutofit/>
          </a:bodyPr>
          <a:lstStyle/>
          <a:p>
            <a:pPr indent="-330200" lvl="0" marL="457200" marR="0" rtl="0" algn="just">
              <a:lnSpc>
                <a:spcPct val="150000"/>
              </a:lnSpc>
              <a:spcBef>
                <a:spcPts val="0"/>
              </a:spcBef>
              <a:spcAft>
                <a:spcPts val="0"/>
              </a:spcAft>
              <a:buSzPts val="1600"/>
              <a:buAutoNum type="arabicPeriod" startAt="6"/>
            </a:pPr>
            <a:r>
              <a:rPr b="0" i="0" lang="en" sz="1600" u="none" cap="none" strike="noStrike">
                <a:solidFill>
                  <a:srgbClr val="000000"/>
                </a:solidFill>
                <a:latin typeface="Open Sans"/>
                <a:ea typeface="Open Sans"/>
                <a:cs typeface="Open Sans"/>
                <a:sym typeface="Open Sans"/>
              </a:rPr>
              <a:t>Using the </a:t>
            </a:r>
            <a:r>
              <a:rPr b="1" i="0" lang="en" sz="1600" u="none" cap="none" strike="noStrike">
                <a:solidFill>
                  <a:srgbClr val="000000"/>
                </a:solidFill>
                <a:latin typeface="Consolas"/>
                <a:ea typeface="Consolas"/>
                <a:cs typeface="Consolas"/>
                <a:sym typeface="Consolas"/>
              </a:rPr>
              <a:t>m_Car </a:t>
            </a:r>
            <a:r>
              <a:rPr b="0" i="0" lang="en" sz="1600" u="none" cap="none" strike="noStrike">
                <a:solidFill>
                  <a:srgbClr val="000000"/>
                </a:solidFill>
                <a:latin typeface="Open Sans"/>
                <a:ea typeface="Open Sans"/>
                <a:cs typeface="Open Sans"/>
                <a:sym typeface="Open Sans"/>
              </a:rPr>
              <a:t>object, we will call </a:t>
            </a:r>
            <a:r>
              <a:rPr b="1" i="0" lang="en" sz="1600" u="none" cap="none" strike="noStrike">
                <a:solidFill>
                  <a:srgbClr val="000000"/>
                </a:solidFill>
                <a:latin typeface="Consolas"/>
                <a:ea typeface="Consolas"/>
                <a:cs typeface="Consolas"/>
                <a:sym typeface="Consolas"/>
              </a:rPr>
              <a:t>Move()</a:t>
            </a:r>
            <a:r>
              <a:rPr b="0" i="0" lang="en" sz="1600" u="none" cap="none" strike="noStrike">
                <a:solidFill>
                  <a:srgbClr val="000000"/>
                </a:solidFill>
                <a:latin typeface="Open Sans"/>
                <a:ea typeface="Open Sans"/>
                <a:cs typeface="Open Sans"/>
                <a:sym typeface="Open Sans"/>
              </a:rPr>
              <a:t> again but inside the </a:t>
            </a:r>
            <a:r>
              <a:rPr b="1" i="0" lang="en" sz="1600" u="none" cap="none" strike="noStrike">
                <a:solidFill>
                  <a:srgbClr val="000000"/>
                </a:solidFill>
                <a:latin typeface="Consolas"/>
                <a:ea typeface="Consolas"/>
                <a:cs typeface="Consolas"/>
                <a:sym typeface="Consolas"/>
              </a:rPr>
              <a:t>#else</a:t>
            </a:r>
            <a:r>
              <a:rPr b="0" i="0" lang="en" sz="1600" u="none" cap="none" strike="noStrike">
                <a:solidFill>
                  <a:srgbClr val="000000"/>
                </a:solidFill>
                <a:latin typeface="Open Sans"/>
                <a:ea typeface="Open Sans"/>
                <a:cs typeface="Open Sans"/>
                <a:sym typeface="Open Sans"/>
              </a:rPr>
              <a:t> directive</a:t>
            </a:r>
            <a:r>
              <a:rPr lang="en" sz="1600">
                <a:latin typeface="Open Sans"/>
                <a:ea typeface="Open Sans"/>
                <a:cs typeface="Open Sans"/>
                <a:sym typeface="Open Sans"/>
              </a:rPr>
              <a:t> in case handbrake is never initialised.</a:t>
            </a:r>
            <a:endParaRPr sz="1600">
              <a:latin typeface="Open Sans"/>
              <a:ea typeface="Open Sans"/>
              <a:cs typeface="Open Sans"/>
              <a:sym typeface="Open Sans"/>
            </a:endParaRPr>
          </a:p>
          <a:p>
            <a:pPr indent="0" lvl="0" marL="114300" rtl="0" algn="just">
              <a:lnSpc>
                <a:spcPct val="150000"/>
              </a:lnSpc>
              <a:spcBef>
                <a:spcPts val="1000"/>
              </a:spcBef>
              <a:spcAft>
                <a:spcPts val="0"/>
              </a:spcAft>
              <a:buSzPts val="1100"/>
              <a:buFont typeface="Arial"/>
              <a:buNone/>
            </a:pPr>
            <a:r>
              <a:rPr lang="en" sz="1600">
                <a:solidFill>
                  <a:schemeClr val="dk1"/>
                </a:solidFill>
                <a:latin typeface="Open Sans"/>
                <a:ea typeface="Open Sans"/>
                <a:cs typeface="Open Sans"/>
                <a:sym typeface="Open Sans"/>
              </a:rPr>
              <a:t>The parameters will be exactly the same </a:t>
            </a:r>
            <a:r>
              <a:rPr b="1" lang="en" sz="1600">
                <a:solidFill>
                  <a:schemeClr val="dk1"/>
                </a:solidFill>
                <a:latin typeface="Open Sans"/>
                <a:ea typeface="Open Sans"/>
                <a:cs typeface="Open Sans"/>
                <a:sym typeface="Open Sans"/>
              </a:rPr>
              <a:t>except</a:t>
            </a:r>
            <a:r>
              <a:rPr lang="en" sz="1600">
                <a:solidFill>
                  <a:schemeClr val="dk1"/>
                </a:solidFill>
                <a:latin typeface="Open Sans"/>
                <a:ea typeface="Open Sans"/>
                <a:cs typeface="Open Sans"/>
                <a:sym typeface="Open Sans"/>
              </a:rPr>
              <a:t> for </a:t>
            </a:r>
            <a:r>
              <a:rPr b="1" lang="en" sz="1600">
                <a:solidFill>
                  <a:schemeClr val="dk1"/>
                </a:solidFill>
                <a:latin typeface="Consolas"/>
                <a:ea typeface="Consolas"/>
                <a:cs typeface="Consolas"/>
                <a:sym typeface="Consolas"/>
              </a:rPr>
              <a:t>handbrake</a:t>
            </a:r>
            <a:r>
              <a:rPr lang="en" sz="1600">
                <a:solidFill>
                  <a:schemeClr val="dk1"/>
                </a:solidFill>
                <a:latin typeface="Open Sans"/>
                <a:ea typeface="Open Sans"/>
                <a:cs typeface="Open Sans"/>
                <a:sym typeface="Open Sans"/>
              </a:rPr>
              <a:t>.</a:t>
            </a:r>
            <a:endParaRPr sz="1600">
              <a:solidFill>
                <a:schemeClr val="dk1"/>
              </a:solidFill>
              <a:latin typeface="Open Sans"/>
              <a:ea typeface="Open Sans"/>
              <a:cs typeface="Open Sans"/>
              <a:sym typeface="Open Sans"/>
            </a:endParaRPr>
          </a:p>
          <a:p>
            <a:pPr indent="0" lvl="0" marL="114300" rtl="0" algn="just">
              <a:lnSpc>
                <a:spcPct val="150000"/>
              </a:lnSpc>
              <a:spcBef>
                <a:spcPts val="1000"/>
              </a:spcBef>
              <a:spcAft>
                <a:spcPts val="1000"/>
              </a:spcAft>
              <a:buSzPts val="1100"/>
              <a:buFont typeface="Arial"/>
              <a:buNone/>
            </a:pPr>
            <a:r>
              <a:rPr lang="en" sz="1600">
                <a:solidFill>
                  <a:schemeClr val="dk1"/>
                </a:solidFill>
                <a:latin typeface="Open Sans"/>
                <a:ea typeface="Open Sans"/>
                <a:cs typeface="Open Sans"/>
                <a:sym typeface="Open Sans"/>
              </a:rPr>
              <a:t>This is because they were declared outside of the</a:t>
            </a:r>
            <a:r>
              <a:rPr lang="en" sz="1600">
                <a:solidFill>
                  <a:srgbClr val="6BABE5"/>
                </a:solidFill>
                <a:latin typeface="Open Sans"/>
                <a:ea typeface="Open Sans"/>
                <a:cs typeface="Open Sans"/>
                <a:sym typeface="Open Sans"/>
              </a:rPr>
              <a:t> </a:t>
            </a:r>
            <a:r>
              <a:rPr b="1" lang="en" sz="1600">
                <a:solidFill>
                  <a:schemeClr val="dk1"/>
                </a:solidFill>
                <a:latin typeface="Consolas"/>
                <a:ea typeface="Consolas"/>
                <a:cs typeface="Consolas"/>
                <a:sym typeface="Consolas"/>
              </a:rPr>
              <a:t>#if</a:t>
            </a:r>
            <a:r>
              <a:rPr lang="en" sz="1600">
                <a:solidFill>
                  <a:schemeClr val="dk1"/>
                </a:solidFill>
                <a:latin typeface="Open Sans"/>
                <a:ea typeface="Open Sans"/>
                <a:cs typeface="Open Sans"/>
                <a:sym typeface="Open Sans"/>
              </a:rPr>
              <a:t> directives scope.</a:t>
            </a:r>
            <a:endParaRPr b="0" i="0" sz="1600" u="none" cap="none" strike="noStrike">
              <a:solidFill>
                <a:srgbClr val="000000"/>
              </a:solidFill>
              <a:latin typeface="Open Sans"/>
              <a:ea typeface="Open Sans"/>
              <a:cs typeface="Open Sans"/>
              <a:sym typeface="Open Sans"/>
            </a:endParaRPr>
          </a:p>
        </p:txBody>
      </p:sp>
      <p:sp>
        <p:nvSpPr>
          <p:cNvPr id="1428" name="Google Shape;1428;p194"/>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#else</a:t>
            </a:r>
            <a:endParaRPr sz="1000"/>
          </a:p>
        </p:txBody>
      </p:sp>
      <p:pic>
        <p:nvPicPr>
          <p:cNvPr id="1429" name="Google Shape;1429;p194"/>
          <p:cNvPicPr preferRelativeResize="0"/>
          <p:nvPr/>
        </p:nvPicPr>
        <p:blipFill>
          <a:blip r:embed="rId3">
            <a:alphaModFix/>
          </a:blip>
          <a:stretch>
            <a:fillRect/>
          </a:stretch>
        </p:blipFill>
        <p:spPr>
          <a:xfrm>
            <a:off x="1792974" y="3462850"/>
            <a:ext cx="5558050" cy="3035849"/>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33" name="Shape 1433"/>
        <p:cNvGrpSpPr/>
        <p:nvPr/>
      </p:nvGrpSpPr>
      <p:grpSpPr>
        <a:xfrm>
          <a:off x="0" y="0"/>
          <a:ext cx="0" cy="0"/>
          <a:chOff x="0" y="0"/>
          <a:chExt cx="0" cy="0"/>
        </a:xfrm>
      </p:grpSpPr>
      <p:sp>
        <p:nvSpPr>
          <p:cNvPr id="1434" name="Google Shape;1434;p195"/>
          <p:cNvSpPr txBox="1"/>
          <p:nvPr/>
        </p:nvSpPr>
        <p:spPr>
          <a:xfrm>
            <a:off x="328575" y="1599250"/>
            <a:ext cx="8774700" cy="3427800"/>
          </a:xfrm>
          <a:prstGeom prst="rect">
            <a:avLst/>
          </a:prstGeom>
          <a:noFill/>
          <a:ln>
            <a:noFill/>
          </a:ln>
        </p:spPr>
        <p:txBody>
          <a:bodyPr anchorCtr="0" anchor="t" bIns="91425" lIns="91425" spcFirstLastPara="1" rIns="91425" wrap="square" tIns="91425">
            <a:noAutofit/>
          </a:bodyPr>
          <a:lstStyle/>
          <a:p>
            <a:pPr indent="-330200" lvl="0" marL="457200" rtl="0" algn="just">
              <a:lnSpc>
                <a:spcPct val="150000"/>
              </a:lnSpc>
              <a:spcBef>
                <a:spcPts val="0"/>
              </a:spcBef>
              <a:spcAft>
                <a:spcPts val="0"/>
              </a:spcAft>
              <a:buClr>
                <a:schemeClr val="dk1"/>
              </a:buClr>
              <a:buSzPts val="1600"/>
              <a:buFont typeface="Open Sans"/>
              <a:buAutoNum type="arabicPeriod" startAt="7"/>
            </a:pPr>
            <a:r>
              <a:rPr lang="en" sz="1600">
                <a:solidFill>
                  <a:schemeClr val="dk1"/>
                </a:solidFill>
                <a:latin typeface="Open Sans"/>
                <a:ea typeface="Open Sans"/>
                <a:cs typeface="Open Sans"/>
                <a:sym typeface="Open Sans"/>
              </a:rPr>
              <a:t>The next </a:t>
            </a:r>
            <a:r>
              <a:rPr b="1" lang="en" sz="1600">
                <a:solidFill>
                  <a:schemeClr val="dk1"/>
                </a:solidFill>
                <a:latin typeface="Consolas"/>
                <a:ea typeface="Consolas"/>
                <a:cs typeface="Consolas"/>
                <a:sym typeface="Consolas"/>
              </a:rPr>
              <a:t>m_Car.Move()</a:t>
            </a:r>
            <a:r>
              <a:rPr lang="en" sz="1600">
                <a:solidFill>
                  <a:schemeClr val="dk1"/>
                </a:solidFill>
                <a:latin typeface="Open Sans"/>
                <a:ea typeface="Open Sans"/>
                <a:cs typeface="Open Sans"/>
                <a:sym typeface="Open Sans"/>
              </a:rPr>
              <a:t> call will be inside the scope of our </a:t>
            </a:r>
            <a:r>
              <a:rPr b="1" lang="en" sz="1600">
                <a:solidFill>
                  <a:schemeClr val="dk1"/>
                </a:solidFill>
                <a:latin typeface="Consolas"/>
                <a:ea typeface="Consolas"/>
                <a:cs typeface="Consolas"/>
                <a:sym typeface="Consolas"/>
              </a:rPr>
              <a:t>#else</a:t>
            </a:r>
            <a:r>
              <a:rPr lang="en" sz="1600">
                <a:solidFill>
                  <a:srgbClr val="6BABE5"/>
                </a:solidFill>
                <a:latin typeface="Open Sans"/>
                <a:ea typeface="Open Sans"/>
                <a:cs typeface="Open Sans"/>
                <a:sym typeface="Open Sans"/>
              </a:rPr>
              <a:t> </a:t>
            </a:r>
            <a:r>
              <a:rPr lang="en" sz="1600">
                <a:solidFill>
                  <a:schemeClr val="dk1"/>
                </a:solidFill>
                <a:latin typeface="Open Sans"/>
                <a:ea typeface="Open Sans"/>
                <a:cs typeface="Open Sans"/>
                <a:sym typeface="Open Sans"/>
              </a:rPr>
              <a:t>directive.</a:t>
            </a:r>
            <a:endParaRPr sz="1600">
              <a:solidFill>
                <a:schemeClr val="dk1"/>
              </a:solidFill>
              <a:latin typeface="Open Sans"/>
              <a:ea typeface="Open Sans"/>
              <a:cs typeface="Open Sans"/>
              <a:sym typeface="Open Sans"/>
            </a:endParaRPr>
          </a:p>
          <a:p>
            <a:pPr indent="-330200" lvl="0" marL="457200" rtl="0" algn="just">
              <a:lnSpc>
                <a:spcPct val="150000"/>
              </a:lnSpc>
              <a:spcBef>
                <a:spcPts val="1000"/>
              </a:spcBef>
              <a:spcAft>
                <a:spcPts val="1000"/>
              </a:spcAft>
              <a:buClr>
                <a:schemeClr val="dk1"/>
              </a:buClr>
              <a:buSzPts val="1600"/>
              <a:buFont typeface="Open Sans"/>
              <a:buAutoNum type="arabicPeriod" startAt="8"/>
            </a:pPr>
            <a:r>
              <a:rPr lang="en" sz="1600">
                <a:solidFill>
                  <a:schemeClr val="dk1"/>
                </a:solidFill>
                <a:latin typeface="Open Sans"/>
                <a:ea typeface="Open Sans"/>
                <a:cs typeface="Open Sans"/>
                <a:sym typeface="Open Sans"/>
              </a:rPr>
              <a:t>Here we will pass through a value of </a:t>
            </a:r>
            <a:r>
              <a:rPr b="1" i="1" lang="en" sz="1600">
                <a:solidFill>
                  <a:schemeClr val="dk1"/>
                </a:solidFill>
                <a:latin typeface="Consolas"/>
                <a:ea typeface="Consolas"/>
                <a:cs typeface="Consolas"/>
                <a:sym typeface="Consolas"/>
              </a:rPr>
              <a:t>0f</a:t>
            </a:r>
            <a:r>
              <a:rPr i="1" lang="en" sz="1600">
                <a:solidFill>
                  <a:schemeClr val="dk1"/>
                </a:solidFill>
                <a:latin typeface="Open Sans"/>
                <a:ea typeface="Open Sans"/>
                <a:cs typeface="Open Sans"/>
                <a:sym typeface="Open Sans"/>
              </a:rPr>
              <a:t>.</a:t>
            </a:r>
            <a:r>
              <a:rPr b="1" i="1" lang="en" sz="1600">
                <a:solidFill>
                  <a:schemeClr val="dk1"/>
                </a:solidFill>
                <a:latin typeface="Open Sans"/>
                <a:ea typeface="Open Sans"/>
                <a:cs typeface="Open Sans"/>
                <a:sym typeface="Open Sans"/>
              </a:rPr>
              <a:t> </a:t>
            </a:r>
            <a:r>
              <a:rPr lang="en" sz="1600">
                <a:solidFill>
                  <a:schemeClr val="dk1"/>
                </a:solidFill>
                <a:latin typeface="Open Sans"/>
                <a:ea typeface="Open Sans"/>
                <a:cs typeface="Open Sans"/>
                <a:sym typeface="Open Sans"/>
              </a:rPr>
              <a:t>This will meet the criteria for passing a float value but also leave the handbrake functionless, as no value is actually being passed.</a:t>
            </a:r>
            <a:endParaRPr b="0" i="0" sz="1600" u="none" cap="none" strike="noStrike">
              <a:solidFill>
                <a:srgbClr val="000000"/>
              </a:solidFill>
              <a:latin typeface="Open Sans"/>
              <a:ea typeface="Open Sans"/>
              <a:cs typeface="Open Sans"/>
              <a:sym typeface="Open Sans"/>
            </a:endParaRPr>
          </a:p>
        </p:txBody>
      </p:sp>
      <p:sp>
        <p:nvSpPr>
          <p:cNvPr id="1435" name="Google Shape;1435;p195"/>
          <p:cNvSpPr txBox="1"/>
          <p:nvPr/>
        </p:nvSpPr>
        <p:spPr>
          <a:xfrm>
            <a:off x="245250" y="781942"/>
            <a:ext cx="8653500" cy="651900"/>
          </a:xfrm>
          <a:prstGeom prst="rect">
            <a:avLst/>
          </a:prstGeom>
          <a:no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353535"/>
              </a:buClr>
              <a:buFont typeface="Open Sans"/>
              <a:buNone/>
            </a:pPr>
            <a:r>
              <a:rPr b="1" lang="en" sz="3400">
                <a:solidFill>
                  <a:srgbClr val="353535"/>
                </a:solidFill>
                <a:latin typeface="Open Sans"/>
                <a:ea typeface="Open Sans"/>
                <a:cs typeface="Open Sans"/>
                <a:sym typeface="Open Sans"/>
              </a:rPr>
              <a:t>#else</a:t>
            </a:r>
            <a:endParaRPr sz="1000"/>
          </a:p>
        </p:txBody>
      </p:sp>
      <p:pic>
        <p:nvPicPr>
          <p:cNvPr id="1436" name="Google Shape;1436;p195"/>
          <p:cNvPicPr preferRelativeResize="0"/>
          <p:nvPr/>
        </p:nvPicPr>
        <p:blipFill>
          <a:blip r:embed="rId3">
            <a:alphaModFix/>
          </a:blip>
          <a:stretch>
            <a:fillRect/>
          </a:stretch>
        </p:blipFill>
        <p:spPr>
          <a:xfrm>
            <a:off x="1589538" y="3214473"/>
            <a:ext cx="5964925" cy="32536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